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8"/>
    <p:restoredTop sz="94705"/>
  </p:normalViewPr>
  <p:slideViewPr>
    <p:cSldViewPr snapToGrid="0" snapToObjects="1">
      <p:cViewPr varScale="1">
        <p:scale>
          <a:sx n="88" d="100"/>
          <a:sy n="88" d="100"/>
        </p:scale>
        <p:origin x="17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EFC95-5518-CA4A-A096-D738B0E9F23E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94163D-059A-1C4D-A978-345BCB67A09B}">
      <dgm:prSet phldrT="[Texto]" custT="1"/>
      <dgm:spPr/>
      <dgm:t>
        <a:bodyPr anchor="ctr"/>
        <a:lstStyle/>
        <a:p>
          <a:r>
            <a:rPr lang="pt-BR" sz="4400" dirty="0"/>
            <a:t>AGU</a:t>
          </a:r>
        </a:p>
        <a:p>
          <a:r>
            <a:rPr lang="pt-BR" sz="2000" dirty="0"/>
            <a:t>(Const.</a:t>
          </a:r>
          <a:br>
            <a:rPr lang="pt-BR" sz="2000" dirty="0"/>
          </a:br>
          <a:r>
            <a:rPr lang="pt-BR" sz="2000" dirty="0"/>
            <a:t>Art. 131)</a:t>
          </a:r>
        </a:p>
      </dgm:t>
    </dgm:pt>
    <dgm:pt modelId="{81408BDA-14EC-2142-92E0-4B85D9F7A8F6}" type="parTrans" cxnId="{E4BC82E2-47D7-7243-8338-EF4245B933D1}">
      <dgm:prSet/>
      <dgm:spPr/>
      <dgm:t>
        <a:bodyPr/>
        <a:lstStyle/>
        <a:p>
          <a:endParaRPr lang="pt-BR"/>
        </a:p>
      </dgm:t>
    </dgm:pt>
    <dgm:pt modelId="{A8A34696-CE98-FA48-A8F0-2C2F03D38358}" type="sibTrans" cxnId="{E4BC82E2-47D7-7243-8338-EF4245B933D1}">
      <dgm:prSet/>
      <dgm:spPr/>
      <dgm:t>
        <a:bodyPr/>
        <a:lstStyle/>
        <a:p>
          <a:endParaRPr lang="pt-BR"/>
        </a:p>
      </dgm:t>
    </dgm:pt>
    <dgm:pt modelId="{960F5111-BC71-944B-8CE6-11995B8E8DAD}">
      <dgm:prSet phldrT="[Texto]"/>
      <dgm:spPr/>
      <dgm:t>
        <a:bodyPr anchor="ctr"/>
        <a:lstStyle/>
        <a:p>
          <a:r>
            <a:rPr lang="pt-BR" dirty="0"/>
            <a:t>Representação judicial e extrajudicial </a:t>
          </a:r>
        </a:p>
      </dgm:t>
    </dgm:pt>
    <dgm:pt modelId="{5493E17C-5292-8A43-8610-62E24243AE14}" type="parTrans" cxnId="{CA0F195D-B9CC-1B47-965A-5C06BB5FAFE6}">
      <dgm:prSet/>
      <dgm:spPr/>
      <dgm:t>
        <a:bodyPr/>
        <a:lstStyle/>
        <a:p>
          <a:endParaRPr lang="pt-BR"/>
        </a:p>
      </dgm:t>
    </dgm:pt>
    <dgm:pt modelId="{E662079A-71DD-9443-969A-81651FEE7821}" type="sibTrans" cxnId="{CA0F195D-B9CC-1B47-965A-5C06BB5FAFE6}">
      <dgm:prSet/>
      <dgm:spPr/>
      <dgm:t>
        <a:bodyPr/>
        <a:lstStyle/>
        <a:p>
          <a:endParaRPr lang="pt-BR"/>
        </a:p>
      </dgm:t>
    </dgm:pt>
    <dgm:pt modelId="{E8402475-B7C7-8349-8AF7-1CC893E4AE6E}">
      <dgm:prSet phldrT="[Texto]"/>
      <dgm:spPr/>
      <dgm:t>
        <a:bodyPr anchor="ctr"/>
        <a:lstStyle/>
        <a:p>
          <a:r>
            <a:rPr lang="pt-BR" dirty="0"/>
            <a:t>Executivo</a:t>
          </a:r>
        </a:p>
      </dgm:t>
    </dgm:pt>
    <dgm:pt modelId="{EFCF786F-A969-5849-AF1A-8FAC1587E32B}" type="parTrans" cxnId="{535AA591-C7AC-C741-9818-5EB62BA4C769}">
      <dgm:prSet/>
      <dgm:spPr/>
      <dgm:t>
        <a:bodyPr/>
        <a:lstStyle/>
        <a:p>
          <a:endParaRPr lang="pt-BR"/>
        </a:p>
      </dgm:t>
    </dgm:pt>
    <dgm:pt modelId="{F95E0DD0-2749-AD40-BDC7-795238211AD2}" type="sibTrans" cxnId="{535AA591-C7AC-C741-9818-5EB62BA4C769}">
      <dgm:prSet/>
      <dgm:spPr/>
      <dgm:t>
        <a:bodyPr/>
        <a:lstStyle/>
        <a:p>
          <a:endParaRPr lang="pt-BR"/>
        </a:p>
      </dgm:t>
    </dgm:pt>
    <dgm:pt modelId="{81BA3A0A-CFD7-694D-A3E1-9B6BED1D75D2}">
      <dgm:prSet phldrT="[Texto]"/>
      <dgm:spPr/>
      <dgm:t>
        <a:bodyPr anchor="ctr"/>
        <a:lstStyle/>
        <a:p>
          <a:r>
            <a:rPr lang="pt-BR" dirty="0"/>
            <a:t>Consultoria e assessoramento jurídico</a:t>
          </a:r>
        </a:p>
        <a:p>
          <a:endParaRPr lang="pt-BR" dirty="0"/>
        </a:p>
      </dgm:t>
    </dgm:pt>
    <dgm:pt modelId="{33A235F0-D6DF-0445-8FB0-BC5AA0AE3687}" type="parTrans" cxnId="{DCF4DAE5-CE7F-3847-98A7-49D835F2A058}">
      <dgm:prSet/>
      <dgm:spPr/>
      <dgm:t>
        <a:bodyPr/>
        <a:lstStyle/>
        <a:p>
          <a:endParaRPr lang="pt-BR"/>
        </a:p>
      </dgm:t>
    </dgm:pt>
    <dgm:pt modelId="{618F806A-C659-D043-8242-5AEE99D0B47A}" type="sibTrans" cxnId="{DCF4DAE5-CE7F-3847-98A7-49D835F2A058}">
      <dgm:prSet/>
      <dgm:spPr/>
      <dgm:t>
        <a:bodyPr/>
        <a:lstStyle/>
        <a:p>
          <a:endParaRPr lang="pt-BR"/>
        </a:p>
      </dgm:t>
    </dgm:pt>
    <dgm:pt modelId="{83814222-DD9C-9B4F-96B4-8AEF1A2A026A}">
      <dgm:prSet phldrT="[Texto]"/>
      <dgm:spPr/>
      <dgm:t>
        <a:bodyPr anchor="ctr"/>
        <a:lstStyle/>
        <a:p>
          <a:r>
            <a:rPr lang="pt-BR" dirty="0"/>
            <a:t>Executivo</a:t>
          </a:r>
        </a:p>
      </dgm:t>
    </dgm:pt>
    <dgm:pt modelId="{B8D28261-48CA-C641-B23C-2747EEC26810}" type="parTrans" cxnId="{A70E3D17-5A50-1240-BF98-42CC03CCAD57}">
      <dgm:prSet/>
      <dgm:spPr/>
      <dgm:t>
        <a:bodyPr/>
        <a:lstStyle/>
        <a:p>
          <a:endParaRPr lang="pt-BR"/>
        </a:p>
      </dgm:t>
    </dgm:pt>
    <dgm:pt modelId="{26059B73-C7A6-E444-A408-0C863AA8C2A8}" type="sibTrans" cxnId="{A70E3D17-5A50-1240-BF98-42CC03CCAD57}">
      <dgm:prSet/>
      <dgm:spPr/>
      <dgm:t>
        <a:bodyPr/>
        <a:lstStyle/>
        <a:p>
          <a:endParaRPr lang="pt-BR"/>
        </a:p>
      </dgm:t>
    </dgm:pt>
    <dgm:pt modelId="{80385DF4-7CF3-7C4B-98E2-55E298A2CDAE}">
      <dgm:prSet phldrT="[Texto]"/>
      <dgm:spPr/>
      <dgm:t>
        <a:bodyPr anchor="ctr"/>
        <a:lstStyle/>
        <a:p>
          <a:r>
            <a:rPr lang="pt-BR" dirty="0"/>
            <a:t>Judiciário</a:t>
          </a:r>
        </a:p>
      </dgm:t>
    </dgm:pt>
    <dgm:pt modelId="{5836050B-6210-9543-B3C5-C87C1E35CA15}" type="parTrans" cxnId="{028FF70B-0B11-214D-85B2-E7F0E1608B3D}">
      <dgm:prSet/>
      <dgm:spPr/>
      <dgm:t>
        <a:bodyPr/>
        <a:lstStyle/>
        <a:p>
          <a:endParaRPr lang="pt-BR"/>
        </a:p>
      </dgm:t>
    </dgm:pt>
    <dgm:pt modelId="{7BA47355-2682-5F46-ACC5-58DB4A0F1251}" type="sibTrans" cxnId="{028FF70B-0B11-214D-85B2-E7F0E1608B3D}">
      <dgm:prSet/>
      <dgm:spPr/>
      <dgm:t>
        <a:bodyPr/>
        <a:lstStyle/>
        <a:p>
          <a:endParaRPr lang="pt-BR"/>
        </a:p>
      </dgm:t>
    </dgm:pt>
    <dgm:pt modelId="{436A8AC8-AB23-8740-A533-901290E6D80C}">
      <dgm:prSet phldrT="[Texto]"/>
      <dgm:spPr/>
      <dgm:t>
        <a:bodyPr anchor="ctr"/>
        <a:lstStyle/>
        <a:p>
          <a:r>
            <a:rPr lang="pt-BR" dirty="0"/>
            <a:t>Legislativo</a:t>
          </a:r>
        </a:p>
      </dgm:t>
    </dgm:pt>
    <dgm:pt modelId="{0BD2973B-F131-EE4D-B886-3EAD3F26F158}" type="parTrans" cxnId="{1E62C21F-4BE3-0349-AD10-DF6D51788A09}">
      <dgm:prSet/>
      <dgm:spPr/>
      <dgm:t>
        <a:bodyPr/>
        <a:lstStyle/>
        <a:p>
          <a:endParaRPr lang="pt-BR"/>
        </a:p>
      </dgm:t>
    </dgm:pt>
    <dgm:pt modelId="{DAA17CF4-F740-4E4B-BA52-FA725A5E19EA}" type="sibTrans" cxnId="{1E62C21F-4BE3-0349-AD10-DF6D51788A09}">
      <dgm:prSet/>
      <dgm:spPr/>
      <dgm:t>
        <a:bodyPr/>
        <a:lstStyle/>
        <a:p>
          <a:endParaRPr lang="pt-BR"/>
        </a:p>
      </dgm:t>
    </dgm:pt>
    <dgm:pt modelId="{870651FA-4806-804D-BFBB-2C4D5BB30168}">
      <dgm:prSet phldrT="[Texto]"/>
      <dgm:spPr/>
      <dgm:t>
        <a:bodyPr/>
        <a:lstStyle/>
        <a:p>
          <a:r>
            <a:rPr lang="pt-BR" dirty="0"/>
            <a:t>Adm. direta</a:t>
          </a:r>
        </a:p>
      </dgm:t>
    </dgm:pt>
    <dgm:pt modelId="{C42F938F-8AE3-8D43-B764-395BF91F62BF}" type="parTrans" cxnId="{AB5BE88D-8BFE-654B-9F9E-0DA4E4610AEF}">
      <dgm:prSet/>
      <dgm:spPr/>
      <dgm:t>
        <a:bodyPr/>
        <a:lstStyle/>
        <a:p>
          <a:endParaRPr lang="pt-BR"/>
        </a:p>
      </dgm:t>
    </dgm:pt>
    <dgm:pt modelId="{C1689B31-7BF1-594E-AD46-1ED3A143206C}" type="sibTrans" cxnId="{AB5BE88D-8BFE-654B-9F9E-0DA4E4610AEF}">
      <dgm:prSet/>
      <dgm:spPr/>
      <dgm:t>
        <a:bodyPr/>
        <a:lstStyle/>
        <a:p>
          <a:endParaRPr lang="pt-BR"/>
        </a:p>
      </dgm:t>
    </dgm:pt>
    <dgm:pt modelId="{BBDBFBF0-E4B4-2B48-AB41-C009A14A4842}">
      <dgm:prSet phldrT="[Texto]"/>
      <dgm:spPr/>
      <dgm:t>
        <a:bodyPr/>
        <a:lstStyle/>
        <a:p>
          <a:r>
            <a:rPr lang="pt-BR" dirty="0"/>
            <a:t>Adm. indireta</a:t>
          </a:r>
        </a:p>
      </dgm:t>
    </dgm:pt>
    <dgm:pt modelId="{71DD904B-65D6-0341-8F82-5BEAFBF6D2EC}" type="parTrans" cxnId="{662A4235-8930-0A42-8EEB-E2C41FB45F28}">
      <dgm:prSet/>
      <dgm:spPr/>
      <dgm:t>
        <a:bodyPr/>
        <a:lstStyle/>
        <a:p>
          <a:endParaRPr lang="pt-BR"/>
        </a:p>
      </dgm:t>
    </dgm:pt>
    <dgm:pt modelId="{F04C3479-D16C-184E-BD83-1738D99AEDEC}" type="sibTrans" cxnId="{662A4235-8930-0A42-8EEB-E2C41FB45F28}">
      <dgm:prSet/>
      <dgm:spPr/>
      <dgm:t>
        <a:bodyPr/>
        <a:lstStyle/>
        <a:p>
          <a:endParaRPr lang="pt-BR"/>
        </a:p>
      </dgm:t>
    </dgm:pt>
    <dgm:pt modelId="{EF170FFC-EBB1-C749-B10C-29F83C04C5C0}">
      <dgm:prSet phldrT="[Texto]"/>
      <dgm:spPr/>
      <dgm:t>
        <a:bodyPr anchor="ctr"/>
        <a:lstStyle/>
        <a:p>
          <a:r>
            <a:rPr lang="pt-BR" dirty="0"/>
            <a:t>Adm. direta</a:t>
          </a:r>
        </a:p>
      </dgm:t>
    </dgm:pt>
    <dgm:pt modelId="{9628257C-9B53-CE44-AB34-7C560B13D580}" type="parTrans" cxnId="{0DCCBBD9-08C9-1241-8959-3DFC0B374A28}">
      <dgm:prSet/>
      <dgm:spPr/>
      <dgm:t>
        <a:bodyPr/>
        <a:lstStyle/>
        <a:p>
          <a:endParaRPr lang="pt-BR"/>
        </a:p>
      </dgm:t>
    </dgm:pt>
    <dgm:pt modelId="{C0B61D2D-C52E-744E-8444-D63317E69C5E}" type="sibTrans" cxnId="{0DCCBBD9-08C9-1241-8959-3DFC0B374A28}">
      <dgm:prSet/>
      <dgm:spPr/>
      <dgm:t>
        <a:bodyPr/>
        <a:lstStyle/>
        <a:p>
          <a:endParaRPr lang="pt-BR"/>
        </a:p>
      </dgm:t>
    </dgm:pt>
    <dgm:pt modelId="{81BC1218-7529-2940-BC9F-6A436A3E2A14}">
      <dgm:prSet phldrT="[Texto]"/>
      <dgm:spPr/>
      <dgm:t>
        <a:bodyPr anchor="ctr"/>
        <a:lstStyle/>
        <a:p>
          <a:r>
            <a:rPr lang="pt-BR" dirty="0"/>
            <a:t>Adm. indireta</a:t>
          </a:r>
        </a:p>
      </dgm:t>
    </dgm:pt>
    <dgm:pt modelId="{7CD21602-A9C0-7A46-818B-05B86B0127FE}" type="parTrans" cxnId="{7AEE8852-253C-B144-A97F-9F2E5E57C884}">
      <dgm:prSet/>
      <dgm:spPr/>
      <dgm:t>
        <a:bodyPr/>
        <a:lstStyle/>
        <a:p>
          <a:endParaRPr lang="pt-BR"/>
        </a:p>
      </dgm:t>
    </dgm:pt>
    <dgm:pt modelId="{E89E36F9-B3A3-C447-B819-89143E086DBD}" type="sibTrans" cxnId="{7AEE8852-253C-B144-A97F-9F2E5E57C884}">
      <dgm:prSet/>
      <dgm:spPr/>
      <dgm:t>
        <a:bodyPr/>
        <a:lstStyle/>
        <a:p>
          <a:endParaRPr lang="pt-BR"/>
        </a:p>
      </dgm:t>
    </dgm:pt>
    <dgm:pt modelId="{7EA6AAF0-58E1-7542-B01B-3850E5B3A109}" type="pres">
      <dgm:prSet presAssocID="{A7DEFC95-5518-CA4A-A096-D738B0E9F23E}" presName="vert0" presStyleCnt="0">
        <dgm:presLayoutVars>
          <dgm:dir/>
          <dgm:animOne val="branch"/>
          <dgm:animLvl val="lvl"/>
        </dgm:presLayoutVars>
      </dgm:prSet>
      <dgm:spPr/>
    </dgm:pt>
    <dgm:pt modelId="{B831A642-0349-6E49-B846-3F4E7DBC7876}" type="pres">
      <dgm:prSet presAssocID="{7894163D-059A-1C4D-A978-345BCB67A09B}" presName="thickLine" presStyleLbl="alignNode1" presStyleIdx="0" presStyleCnt="1"/>
      <dgm:spPr/>
    </dgm:pt>
    <dgm:pt modelId="{8D4588B3-DC78-8E4B-B7C9-D0BD045B10B6}" type="pres">
      <dgm:prSet presAssocID="{7894163D-059A-1C4D-A978-345BCB67A09B}" presName="horz1" presStyleCnt="0"/>
      <dgm:spPr/>
    </dgm:pt>
    <dgm:pt modelId="{71A22230-5E27-684C-BFD2-F488B1062C37}" type="pres">
      <dgm:prSet presAssocID="{7894163D-059A-1C4D-A978-345BCB67A09B}" presName="tx1" presStyleLbl="revTx" presStyleIdx="0" presStyleCnt="11"/>
      <dgm:spPr/>
    </dgm:pt>
    <dgm:pt modelId="{027C4E0E-3FD1-E94A-8110-375613DA8E4D}" type="pres">
      <dgm:prSet presAssocID="{7894163D-059A-1C4D-A978-345BCB67A09B}" presName="vert1" presStyleCnt="0"/>
      <dgm:spPr/>
    </dgm:pt>
    <dgm:pt modelId="{B8E639EE-6F9D-8C41-97A6-9BE5C52164EF}" type="pres">
      <dgm:prSet presAssocID="{960F5111-BC71-944B-8CE6-11995B8E8DAD}" presName="vertSpace2a" presStyleCnt="0"/>
      <dgm:spPr/>
    </dgm:pt>
    <dgm:pt modelId="{39F49A61-3466-AC49-81DE-CD2B724F0185}" type="pres">
      <dgm:prSet presAssocID="{960F5111-BC71-944B-8CE6-11995B8E8DAD}" presName="horz2" presStyleCnt="0"/>
      <dgm:spPr/>
    </dgm:pt>
    <dgm:pt modelId="{ABEDB1CE-403F-BA40-BD8D-EBFCA8FF3124}" type="pres">
      <dgm:prSet presAssocID="{960F5111-BC71-944B-8CE6-11995B8E8DAD}" presName="horzSpace2" presStyleCnt="0"/>
      <dgm:spPr/>
    </dgm:pt>
    <dgm:pt modelId="{9B5032DE-41A1-AB47-920C-BD398E4231EF}" type="pres">
      <dgm:prSet presAssocID="{960F5111-BC71-944B-8CE6-11995B8E8DAD}" presName="tx2" presStyleLbl="revTx" presStyleIdx="1" presStyleCnt="11"/>
      <dgm:spPr/>
    </dgm:pt>
    <dgm:pt modelId="{909A70EB-6AF0-F74B-82FF-E6187B32AE8F}" type="pres">
      <dgm:prSet presAssocID="{960F5111-BC71-944B-8CE6-11995B8E8DAD}" presName="vert2" presStyleCnt="0"/>
      <dgm:spPr/>
    </dgm:pt>
    <dgm:pt modelId="{BBBAF205-DECC-5A47-9569-03B7665453BA}" type="pres">
      <dgm:prSet presAssocID="{E8402475-B7C7-8349-8AF7-1CC893E4AE6E}" presName="horz3" presStyleCnt="0"/>
      <dgm:spPr/>
    </dgm:pt>
    <dgm:pt modelId="{5F3BEECC-44DB-9D4C-8554-41CE589D0DF6}" type="pres">
      <dgm:prSet presAssocID="{E8402475-B7C7-8349-8AF7-1CC893E4AE6E}" presName="horzSpace3" presStyleCnt="0"/>
      <dgm:spPr/>
    </dgm:pt>
    <dgm:pt modelId="{4B06F7D9-F6A2-1B43-A3D9-939EB0B2C62C}" type="pres">
      <dgm:prSet presAssocID="{E8402475-B7C7-8349-8AF7-1CC893E4AE6E}" presName="tx3" presStyleLbl="revTx" presStyleIdx="2" presStyleCnt="11"/>
      <dgm:spPr/>
    </dgm:pt>
    <dgm:pt modelId="{1C7483A0-C51E-0B4A-8C0A-F3DB26F459BA}" type="pres">
      <dgm:prSet presAssocID="{E8402475-B7C7-8349-8AF7-1CC893E4AE6E}" presName="vert3" presStyleCnt="0"/>
      <dgm:spPr/>
    </dgm:pt>
    <dgm:pt modelId="{27E442F4-2673-264D-BAB8-CD173C8D97B7}" type="pres">
      <dgm:prSet presAssocID="{870651FA-4806-804D-BFBB-2C4D5BB30168}" presName="horz4" presStyleCnt="0"/>
      <dgm:spPr/>
    </dgm:pt>
    <dgm:pt modelId="{1DF61206-8F97-3B41-9A29-B3265B88BAF8}" type="pres">
      <dgm:prSet presAssocID="{870651FA-4806-804D-BFBB-2C4D5BB30168}" presName="horzSpace4" presStyleCnt="0"/>
      <dgm:spPr/>
    </dgm:pt>
    <dgm:pt modelId="{B76E8B3C-31EF-CF45-BD27-BEF9811123BA}" type="pres">
      <dgm:prSet presAssocID="{870651FA-4806-804D-BFBB-2C4D5BB30168}" presName="tx4" presStyleLbl="revTx" presStyleIdx="3" presStyleCnt="11">
        <dgm:presLayoutVars>
          <dgm:bulletEnabled val="1"/>
        </dgm:presLayoutVars>
      </dgm:prSet>
      <dgm:spPr/>
    </dgm:pt>
    <dgm:pt modelId="{6146FB35-24C6-8545-9041-61E651651636}" type="pres">
      <dgm:prSet presAssocID="{BBDBFBF0-E4B4-2B48-AB41-C009A14A4842}" presName="horz4" presStyleCnt="0"/>
      <dgm:spPr/>
    </dgm:pt>
    <dgm:pt modelId="{28A3EA6D-D886-1241-9E40-DA814896D209}" type="pres">
      <dgm:prSet presAssocID="{BBDBFBF0-E4B4-2B48-AB41-C009A14A4842}" presName="horzSpace4" presStyleCnt="0"/>
      <dgm:spPr/>
    </dgm:pt>
    <dgm:pt modelId="{61D0B45E-0291-744D-8D74-E3E07698C794}" type="pres">
      <dgm:prSet presAssocID="{BBDBFBF0-E4B4-2B48-AB41-C009A14A4842}" presName="tx4" presStyleLbl="revTx" presStyleIdx="4" presStyleCnt="11">
        <dgm:presLayoutVars>
          <dgm:bulletEnabled val="1"/>
        </dgm:presLayoutVars>
      </dgm:prSet>
      <dgm:spPr/>
    </dgm:pt>
    <dgm:pt modelId="{32497A58-DEE2-AB43-BC8D-8F78FD571CF7}" type="pres">
      <dgm:prSet presAssocID="{F95E0DD0-2749-AD40-BDC7-795238211AD2}" presName="thinLine3" presStyleLbl="callout" presStyleIdx="0" presStyleCnt="4"/>
      <dgm:spPr/>
    </dgm:pt>
    <dgm:pt modelId="{266B2414-5831-2A4B-9D60-A8AAE72CF525}" type="pres">
      <dgm:prSet presAssocID="{80385DF4-7CF3-7C4B-98E2-55E298A2CDAE}" presName="horz3" presStyleCnt="0"/>
      <dgm:spPr/>
    </dgm:pt>
    <dgm:pt modelId="{63AB534B-F87C-984B-8134-92AEA1CA9B54}" type="pres">
      <dgm:prSet presAssocID="{80385DF4-7CF3-7C4B-98E2-55E298A2CDAE}" presName="horzSpace3" presStyleCnt="0"/>
      <dgm:spPr/>
    </dgm:pt>
    <dgm:pt modelId="{F4D6AB44-9C71-034A-BE14-F88404960D6E}" type="pres">
      <dgm:prSet presAssocID="{80385DF4-7CF3-7C4B-98E2-55E298A2CDAE}" presName="tx3" presStyleLbl="revTx" presStyleIdx="5" presStyleCnt="11"/>
      <dgm:spPr/>
    </dgm:pt>
    <dgm:pt modelId="{306C8D16-7D8E-1348-8C9A-78DE30E7A0CB}" type="pres">
      <dgm:prSet presAssocID="{80385DF4-7CF3-7C4B-98E2-55E298A2CDAE}" presName="vert3" presStyleCnt="0"/>
      <dgm:spPr/>
    </dgm:pt>
    <dgm:pt modelId="{DF1672C8-53D0-E14F-BAA3-ACAC62BCEF52}" type="pres">
      <dgm:prSet presAssocID="{7BA47355-2682-5F46-ACC5-58DB4A0F1251}" presName="thinLine3" presStyleLbl="callout" presStyleIdx="1" presStyleCnt="4"/>
      <dgm:spPr/>
    </dgm:pt>
    <dgm:pt modelId="{8BBEAC3D-A3CD-9A44-86D2-F61CC19805AC}" type="pres">
      <dgm:prSet presAssocID="{436A8AC8-AB23-8740-A533-901290E6D80C}" presName="horz3" presStyleCnt="0"/>
      <dgm:spPr/>
    </dgm:pt>
    <dgm:pt modelId="{979AC484-49DA-5F4D-B3FA-19A2FFB01855}" type="pres">
      <dgm:prSet presAssocID="{436A8AC8-AB23-8740-A533-901290E6D80C}" presName="horzSpace3" presStyleCnt="0"/>
      <dgm:spPr/>
    </dgm:pt>
    <dgm:pt modelId="{2EFBA4A8-BDAB-4C4D-805C-0077C5EE12CF}" type="pres">
      <dgm:prSet presAssocID="{436A8AC8-AB23-8740-A533-901290E6D80C}" presName="tx3" presStyleLbl="revTx" presStyleIdx="6" presStyleCnt="11"/>
      <dgm:spPr/>
    </dgm:pt>
    <dgm:pt modelId="{4AAF6157-E34E-DD4F-94ED-34657F596534}" type="pres">
      <dgm:prSet presAssocID="{436A8AC8-AB23-8740-A533-901290E6D80C}" presName="vert3" presStyleCnt="0"/>
      <dgm:spPr/>
    </dgm:pt>
    <dgm:pt modelId="{9DF91B56-389F-A94A-A19F-43D0239856B7}" type="pres">
      <dgm:prSet presAssocID="{960F5111-BC71-944B-8CE6-11995B8E8DAD}" presName="thinLine2b" presStyleLbl="callout" presStyleIdx="2" presStyleCnt="4"/>
      <dgm:spPr/>
    </dgm:pt>
    <dgm:pt modelId="{5C3A616A-9BA0-104E-AE18-9DF853B7FD00}" type="pres">
      <dgm:prSet presAssocID="{960F5111-BC71-944B-8CE6-11995B8E8DAD}" presName="vertSpace2b" presStyleCnt="0"/>
      <dgm:spPr/>
    </dgm:pt>
    <dgm:pt modelId="{B2362D2F-CE90-9D45-B9E3-DB7B3AC44B15}" type="pres">
      <dgm:prSet presAssocID="{81BA3A0A-CFD7-694D-A3E1-9B6BED1D75D2}" presName="horz2" presStyleCnt="0"/>
      <dgm:spPr/>
    </dgm:pt>
    <dgm:pt modelId="{7F127286-E459-334D-85F0-4E3CA67F8735}" type="pres">
      <dgm:prSet presAssocID="{81BA3A0A-CFD7-694D-A3E1-9B6BED1D75D2}" presName="horzSpace2" presStyleCnt="0"/>
      <dgm:spPr/>
    </dgm:pt>
    <dgm:pt modelId="{DDDDE747-007F-014B-A7BB-41A9D2C76DBF}" type="pres">
      <dgm:prSet presAssocID="{81BA3A0A-CFD7-694D-A3E1-9B6BED1D75D2}" presName="tx2" presStyleLbl="revTx" presStyleIdx="7" presStyleCnt="11"/>
      <dgm:spPr/>
    </dgm:pt>
    <dgm:pt modelId="{A3D9E5A0-F30A-2041-811E-878AEC668CB8}" type="pres">
      <dgm:prSet presAssocID="{81BA3A0A-CFD7-694D-A3E1-9B6BED1D75D2}" presName="vert2" presStyleCnt="0"/>
      <dgm:spPr/>
    </dgm:pt>
    <dgm:pt modelId="{D8E9AF93-CF82-F64E-9F8D-56A1F984C17B}" type="pres">
      <dgm:prSet presAssocID="{83814222-DD9C-9B4F-96B4-8AEF1A2A026A}" presName="horz3" presStyleCnt="0"/>
      <dgm:spPr/>
    </dgm:pt>
    <dgm:pt modelId="{624DDBF0-EEA8-A343-8AD9-EA00A826AAA6}" type="pres">
      <dgm:prSet presAssocID="{83814222-DD9C-9B4F-96B4-8AEF1A2A026A}" presName="horzSpace3" presStyleCnt="0"/>
      <dgm:spPr/>
    </dgm:pt>
    <dgm:pt modelId="{89323B50-CF1F-6F40-B1ED-02E9825E6104}" type="pres">
      <dgm:prSet presAssocID="{83814222-DD9C-9B4F-96B4-8AEF1A2A026A}" presName="tx3" presStyleLbl="revTx" presStyleIdx="8" presStyleCnt="11"/>
      <dgm:spPr/>
    </dgm:pt>
    <dgm:pt modelId="{3B70AA30-2065-1340-B57D-A80E935E204E}" type="pres">
      <dgm:prSet presAssocID="{83814222-DD9C-9B4F-96B4-8AEF1A2A026A}" presName="vert3" presStyleCnt="0"/>
      <dgm:spPr/>
    </dgm:pt>
    <dgm:pt modelId="{85136390-6AAA-3647-AA3B-C483E16AF8A7}" type="pres">
      <dgm:prSet presAssocID="{EF170FFC-EBB1-C749-B10C-29F83C04C5C0}" presName="horz4" presStyleCnt="0"/>
      <dgm:spPr/>
    </dgm:pt>
    <dgm:pt modelId="{0785EDF0-323F-1249-AA21-EF627DBA40EC}" type="pres">
      <dgm:prSet presAssocID="{EF170FFC-EBB1-C749-B10C-29F83C04C5C0}" presName="horzSpace4" presStyleCnt="0"/>
      <dgm:spPr/>
    </dgm:pt>
    <dgm:pt modelId="{4D593535-C7C3-8649-8A27-6B763283490F}" type="pres">
      <dgm:prSet presAssocID="{EF170FFC-EBB1-C749-B10C-29F83C04C5C0}" presName="tx4" presStyleLbl="revTx" presStyleIdx="9" presStyleCnt="11">
        <dgm:presLayoutVars>
          <dgm:bulletEnabled val="1"/>
        </dgm:presLayoutVars>
      </dgm:prSet>
      <dgm:spPr/>
    </dgm:pt>
    <dgm:pt modelId="{23E4BF13-61FD-FF48-94D1-23374CEB0BCA}" type="pres">
      <dgm:prSet presAssocID="{81BC1218-7529-2940-BC9F-6A436A3E2A14}" presName="horz4" presStyleCnt="0"/>
      <dgm:spPr/>
    </dgm:pt>
    <dgm:pt modelId="{DD0E0721-F000-5748-AFF6-0D6776E9562A}" type="pres">
      <dgm:prSet presAssocID="{81BC1218-7529-2940-BC9F-6A436A3E2A14}" presName="horzSpace4" presStyleCnt="0"/>
      <dgm:spPr/>
    </dgm:pt>
    <dgm:pt modelId="{2B697D8B-2602-9C4B-B6D0-6A58A8F6FFB0}" type="pres">
      <dgm:prSet presAssocID="{81BC1218-7529-2940-BC9F-6A436A3E2A14}" presName="tx4" presStyleLbl="revTx" presStyleIdx="10" presStyleCnt="11">
        <dgm:presLayoutVars>
          <dgm:bulletEnabled val="1"/>
        </dgm:presLayoutVars>
      </dgm:prSet>
      <dgm:spPr/>
    </dgm:pt>
    <dgm:pt modelId="{BFEEB207-9BAC-9247-A731-411B079086B8}" type="pres">
      <dgm:prSet presAssocID="{81BA3A0A-CFD7-694D-A3E1-9B6BED1D75D2}" presName="thinLine2b" presStyleLbl="callout" presStyleIdx="3" presStyleCnt="4"/>
      <dgm:spPr/>
    </dgm:pt>
    <dgm:pt modelId="{F41B7D2E-BF38-9642-BE0C-671B3FEFF298}" type="pres">
      <dgm:prSet presAssocID="{81BA3A0A-CFD7-694D-A3E1-9B6BED1D75D2}" presName="vertSpace2b" presStyleCnt="0"/>
      <dgm:spPr/>
    </dgm:pt>
  </dgm:ptLst>
  <dgm:cxnLst>
    <dgm:cxn modelId="{028FF70B-0B11-214D-85B2-E7F0E1608B3D}" srcId="{960F5111-BC71-944B-8CE6-11995B8E8DAD}" destId="{80385DF4-7CF3-7C4B-98E2-55E298A2CDAE}" srcOrd="1" destOrd="0" parTransId="{5836050B-6210-9543-B3C5-C87C1E35CA15}" sibTransId="{7BA47355-2682-5F46-ACC5-58DB4A0F1251}"/>
    <dgm:cxn modelId="{A70E3D17-5A50-1240-BF98-42CC03CCAD57}" srcId="{81BA3A0A-CFD7-694D-A3E1-9B6BED1D75D2}" destId="{83814222-DD9C-9B4F-96B4-8AEF1A2A026A}" srcOrd="0" destOrd="0" parTransId="{B8D28261-48CA-C641-B23C-2747EEC26810}" sibTransId="{26059B73-C7A6-E444-A408-0C863AA8C2A8}"/>
    <dgm:cxn modelId="{1E62C21F-4BE3-0349-AD10-DF6D51788A09}" srcId="{960F5111-BC71-944B-8CE6-11995B8E8DAD}" destId="{436A8AC8-AB23-8740-A533-901290E6D80C}" srcOrd="2" destOrd="0" parTransId="{0BD2973B-F131-EE4D-B886-3EAD3F26F158}" sibTransId="{DAA17CF4-F740-4E4B-BA52-FA725A5E19EA}"/>
    <dgm:cxn modelId="{662A4235-8930-0A42-8EEB-E2C41FB45F28}" srcId="{E8402475-B7C7-8349-8AF7-1CC893E4AE6E}" destId="{BBDBFBF0-E4B4-2B48-AB41-C009A14A4842}" srcOrd="1" destOrd="0" parTransId="{71DD904B-65D6-0341-8F82-5BEAFBF6D2EC}" sibTransId="{F04C3479-D16C-184E-BD83-1738D99AEDEC}"/>
    <dgm:cxn modelId="{B6A11636-30FA-0249-9815-02A15D914A1F}" type="presOf" srcId="{83814222-DD9C-9B4F-96B4-8AEF1A2A026A}" destId="{89323B50-CF1F-6F40-B1ED-02E9825E6104}" srcOrd="0" destOrd="0" presId="urn:microsoft.com/office/officeart/2008/layout/LinedList"/>
    <dgm:cxn modelId="{74DCC951-1BA1-804D-A805-5BD0F3519F1B}" type="presOf" srcId="{81BC1218-7529-2940-BC9F-6A436A3E2A14}" destId="{2B697D8B-2602-9C4B-B6D0-6A58A8F6FFB0}" srcOrd="0" destOrd="0" presId="urn:microsoft.com/office/officeart/2008/layout/LinedList"/>
    <dgm:cxn modelId="{7AEE8852-253C-B144-A97F-9F2E5E57C884}" srcId="{83814222-DD9C-9B4F-96B4-8AEF1A2A026A}" destId="{81BC1218-7529-2940-BC9F-6A436A3E2A14}" srcOrd="1" destOrd="0" parTransId="{7CD21602-A9C0-7A46-818B-05B86B0127FE}" sibTransId="{E89E36F9-B3A3-C447-B819-89143E086DBD}"/>
    <dgm:cxn modelId="{CA0F195D-B9CC-1B47-965A-5C06BB5FAFE6}" srcId="{7894163D-059A-1C4D-A978-345BCB67A09B}" destId="{960F5111-BC71-944B-8CE6-11995B8E8DAD}" srcOrd="0" destOrd="0" parTransId="{5493E17C-5292-8A43-8610-62E24243AE14}" sibTransId="{E662079A-71DD-9443-969A-81651FEE7821}"/>
    <dgm:cxn modelId="{DBE3C18A-06DB-A449-9873-40143884B76A}" type="presOf" srcId="{7894163D-059A-1C4D-A978-345BCB67A09B}" destId="{71A22230-5E27-684C-BFD2-F488B1062C37}" srcOrd="0" destOrd="0" presId="urn:microsoft.com/office/officeart/2008/layout/LinedList"/>
    <dgm:cxn modelId="{AB5BE88D-8BFE-654B-9F9E-0DA4E4610AEF}" srcId="{E8402475-B7C7-8349-8AF7-1CC893E4AE6E}" destId="{870651FA-4806-804D-BFBB-2C4D5BB30168}" srcOrd="0" destOrd="0" parTransId="{C42F938F-8AE3-8D43-B764-395BF91F62BF}" sibTransId="{C1689B31-7BF1-594E-AD46-1ED3A143206C}"/>
    <dgm:cxn modelId="{535AA591-C7AC-C741-9818-5EB62BA4C769}" srcId="{960F5111-BC71-944B-8CE6-11995B8E8DAD}" destId="{E8402475-B7C7-8349-8AF7-1CC893E4AE6E}" srcOrd="0" destOrd="0" parTransId="{EFCF786F-A969-5849-AF1A-8FAC1587E32B}" sibTransId="{F95E0DD0-2749-AD40-BDC7-795238211AD2}"/>
    <dgm:cxn modelId="{E6D3FE9B-E230-BC4A-8187-FB18D2E9E672}" type="presOf" srcId="{80385DF4-7CF3-7C4B-98E2-55E298A2CDAE}" destId="{F4D6AB44-9C71-034A-BE14-F88404960D6E}" srcOrd="0" destOrd="0" presId="urn:microsoft.com/office/officeart/2008/layout/LinedList"/>
    <dgm:cxn modelId="{75B9239E-A168-E24C-8AD1-3C133EFE4AA8}" type="presOf" srcId="{E8402475-B7C7-8349-8AF7-1CC893E4AE6E}" destId="{4B06F7D9-F6A2-1B43-A3D9-939EB0B2C62C}" srcOrd="0" destOrd="0" presId="urn:microsoft.com/office/officeart/2008/layout/LinedList"/>
    <dgm:cxn modelId="{EEE34C9F-8A2C-354A-9800-2B547C2CD157}" type="presOf" srcId="{A7DEFC95-5518-CA4A-A096-D738B0E9F23E}" destId="{7EA6AAF0-58E1-7542-B01B-3850E5B3A109}" srcOrd="0" destOrd="0" presId="urn:microsoft.com/office/officeart/2008/layout/LinedList"/>
    <dgm:cxn modelId="{7E0A83AC-D78D-124F-8D0D-AE153707FBCB}" type="presOf" srcId="{960F5111-BC71-944B-8CE6-11995B8E8DAD}" destId="{9B5032DE-41A1-AB47-920C-BD398E4231EF}" srcOrd="0" destOrd="0" presId="urn:microsoft.com/office/officeart/2008/layout/LinedList"/>
    <dgm:cxn modelId="{086C69BF-0F97-3344-A68D-D94066F1C3C1}" type="presOf" srcId="{436A8AC8-AB23-8740-A533-901290E6D80C}" destId="{2EFBA4A8-BDAB-4C4D-805C-0077C5EE12CF}" srcOrd="0" destOrd="0" presId="urn:microsoft.com/office/officeart/2008/layout/LinedList"/>
    <dgm:cxn modelId="{7CFDB4CD-8BA2-1543-BF6D-8D534901A22A}" type="presOf" srcId="{870651FA-4806-804D-BFBB-2C4D5BB30168}" destId="{B76E8B3C-31EF-CF45-BD27-BEF9811123BA}" srcOrd="0" destOrd="0" presId="urn:microsoft.com/office/officeart/2008/layout/LinedList"/>
    <dgm:cxn modelId="{0DCCBBD9-08C9-1241-8959-3DFC0B374A28}" srcId="{83814222-DD9C-9B4F-96B4-8AEF1A2A026A}" destId="{EF170FFC-EBB1-C749-B10C-29F83C04C5C0}" srcOrd="0" destOrd="0" parTransId="{9628257C-9B53-CE44-AB34-7C560B13D580}" sibTransId="{C0B61D2D-C52E-744E-8444-D63317E69C5E}"/>
    <dgm:cxn modelId="{E4BC82E2-47D7-7243-8338-EF4245B933D1}" srcId="{A7DEFC95-5518-CA4A-A096-D738B0E9F23E}" destId="{7894163D-059A-1C4D-A978-345BCB67A09B}" srcOrd="0" destOrd="0" parTransId="{81408BDA-14EC-2142-92E0-4B85D9F7A8F6}" sibTransId="{A8A34696-CE98-FA48-A8F0-2C2F03D38358}"/>
    <dgm:cxn modelId="{E8CC03E3-F4E9-0242-977F-766639C681E1}" type="presOf" srcId="{81BA3A0A-CFD7-694D-A3E1-9B6BED1D75D2}" destId="{DDDDE747-007F-014B-A7BB-41A9D2C76DBF}" srcOrd="0" destOrd="0" presId="urn:microsoft.com/office/officeart/2008/layout/LinedList"/>
    <dgm:cxn modelId="{DCF4DAE5-CE7F-3847-98A7-49D835F2A058}" srcId="{7894163D-059A-1C4D-A978-345BCB67A09B}" destId="{81BA3A0A-CFD7-694D-A3E1-9B6BED1D75D2}" srcOrd="1" destOrd="0" parTransId="{33A235F0-D6DF-0445-8FB0-BC5AA0AE3687}" sibTransId="{618F806A-C659-D043-8242-5AEE99D0B47A}"/>
    <dgm:cxn modelId="{2D8989F8-DA66-F845-979D-CBE52EE1F60E}" type="presOf" srcId="{BBDBFBF0-E4B4-2B48-AB41-C009A14A4842}" destId="{61D0B45E-0291-744D-8D74-E3E07698C794}" srcOrd="0" destOrd="0" presId="urn:microsoft.com/office/officeart/2008/layout/LinedList"/>
    <dgm:cxn modelId="{46AD6AFE-32F7-2A44-845D-D3D4A7C64A67}" type="presOf" srcId="{EF170FFC-EBB1-C749-B10C-29F83C04C5C0}" destId="{4D593535-C7C3-8649-8A27-6B763283490F}" srcOrd="0" destOrd="0" presId="urn:microsoft.com/office/officeart/2008/layout/LinedList"/>
    <dgm:cxn modelId="{39B9738C-7703-E343-9B52-BBAE70A754A8}" type="presParOf" srcId="{7EA6AAF0-58E1-7542-B01B-3850E5B3A109}" destId="{B831A642-0349-6E49-B846-3F4E7DBC7876}" srcOrd="0" destOrd="0" presId="urn:microsoft.com/office/officeart/2008/layout/LinedList"/>
    <dgm:cxn modelId="{D87621BC-A65B-8F47-BBCB-794F140CD98F}" type="presParOf" srcId="{7EA6AAF0-58E1-7542-B01B-3850E5B3A109}" destId="{8D4588B3-DC78-8E4B-B7C9-D0BD045B10B6}" srcOrd="1" destOrd="0" presId="urn:microsoft.com/office/officeart/2008/layout/LinedList"/>
    <dgm:cxn modelId="{5770C139-D309-284D-BB22-57A5557A8F53}" type="presParOf" srcId="{8D4588B3-DC78-8E4B-B7C9-D0BD045B10B6}" destId="{71A22230-5E27-684C-BFD2-F488B1062C37}" srcOrd="0" destOrd="0" presId="urn:microsoft.com/office/officeart/2008/layout/LinedList"/>
    <dgm:cxn modelId="{60CEB524-3FA5-6D45-BD7F-2268FFD10B4C}" type="presParOf" srcId="{8D4588B3-DC78-8E4B-B7C9-D0BD045B10B6}" destId="{027C4E0E-3FD1-E94A-8110-375613DA8E4D}" srcOrd="1" destOrd="0" presId="urn:microsoft.com/office/officeart/2008/layout/LinedList"/>
    <dgm:cxn modelId="{5AB29D58-A3FB-324F-9819-53A751384E32}" type="presParOf" srcId="{027C4E0E-3FD1-E94A-8110-375613DA8E4D}" destId="{B8E639EE-6F9D-8C41-97A6-9BE5C52164EF}" srcOrd="0" destOrd="0" presId="urn:microsoft.com/office/officeart/2008/layout/LinedList"/>
    <dgm:cxn modelId="{4C14FBB7-12C4-C24A-B597-F320324388B1}" type="presParOf" srcId="{027C4E0E-3FD1-E94A-8110-375613DA8E4D}" destId="{39F49A61-3466-AC49-81DE-CD2B724F0185}" srcOrd="1" destOrd="0" presId="urn:microsoft.com/office/officeart/2008/layout/LinedList"/>
    <dgm:cxn modelId="{A4F2B81F-8DFE-B24E-AC2F-469BD18C715C}" type="presParOf" srcId="{39F49A61-3466-AC49-81DE-CD2B724F0185}" destId="{ABEDB1CE-403F-BA40-BD8D-EBFCA8FF3124}" srcOrd="0" destOrd="0" presId="urn:microsoft.com/office/officeart/2008/layout/LinedList"/>
    <dgm:cxn modelId="{3935C7B3-87DD-2E47-9EA0-48BE1AF261DC}" type="presParOf" srcId="{39F49A61-3466-AC49-81DE-CD2B724F0185}" destId="{9B5032DE-41A1-AB47-920C-BD398E4231EF}" srcOrd="1" destOrd="0" presId="urn:microsoft.com/office/officeart/2008/layout/LinedList"/>
    <dgm:cxn modelId="{010B53A9-36FE-2848-AABE-4FA7E827F48C}" type="presParOf" srcId="{39F49A61-3466-AC49-81DE-CD2B724F0185}" destId="{909A70EB-6AF0-F74B-82FF-E6187B32AE8F}" srcOrd="2" destOrd="0" presId="urn:microsoft.com/office/officeart/2008/layout/LinedList"/>
    <dgm:cxn modelId="{89B19FDB-017D-5241-A87B-AA754D01FFBB}" type="presParOf" srcId="{909A70EB-6AF0-F74B-82FF-E6187B32AE8F}" destId="{BBBAF205-DECC-5A47-9569-03B7665453BA}" srcOrd="0" destOrd="0" presId="urn:microsoft.com/office/officeart/2008/layout/LinedList"/>
    <dgm:cxn modelId="{D18E6662-486E-3A4A-A15B-025DED3AF16C}" type="presParOf" srcId="{BBBAF205-DECC-5A47-9569-03B7665453BA}" destId="{5F3BEECC-44DB-9D4C-8554-41CE589D0DF6}" srcOrd="0" destOrd="0" presId="urn:microsoft.com/office/officeart/2008/layout/LinedList"/>
    <dgm:cxn modelId="{7AC632BE-29C8-EA48-A5B8-EEEA2C5D760E}" type="presParOf" srcId="{BBBAF205-DECC-5A47-9569-03B7665453BA}" destId="{4B06F7D9-F6A2-1B43-A3D9-939EB0B2C62C}" srcOrd="1" destOrd="0" presId="urn:microsoft.com/office/officeart/2008/layout/LinedList"/>
    <dgm:cxn modelId="{16476704-7EC4-3544-98DE-AAD00C64EABB}" type="presParOf" srcId="{BBBAF205-DECC-5A47-9569-03B7665453BA}" destId="{1C7483A0-C51E-0B4A-8C0A-F3DB26F459BA}" srcOrd="2" destOrd="0" presId="urn:microsoft.com/office/officeart/2008/layout/LinedList"/>
    <dgm:cxn modelId="{B255737B-047F-9F48-91F5-A87A76AF28A6}" type="presParOf" srcId="{1C7483A0-C51E-0B4A-8C0A-F3DB26F459BA}" destId="{27E442F4-2673-264D-BAB8-CD173C8D97B7}" srcOrd="0" destOrd="0" presId="urn:microsoft.com/office/officeart/2008/layout/LinedList"/>
    <dgm:cxn modelId="{7B29580E-A648-4F42-BC5C-67CA143747B6}" type="presParOf" srcId="{27E442F4-2673-264D-BAB8-CD173C8D97B7}" destId="{1DF61206-8F97-3B41-9A29-B3265B88BAF8}" srcOrd="0" destOrd="0" presId="urn:microsoft.com/office/officeart/2008/layout/LinedList"/>
    <dgm:cxn modelId="{86AD26A1-3A11-E54A-B1DE-A327EA0F62E3}" type="presParOf" srcId="{27E442F4-2673-264D-BAB8-CD173C8D97B7}" destId="{B76E8B3C-31EF-CF45-BD27-BEF9811123BA}" srcOrd="1" destOrd="0" presId="urn:microsoft.com/office/officeart/2008/layout/LinedList"/>
    <dgm:cxn modelId="{AA123C28-4C2F-C246-9FD6-9B22BAF13911}" type="presParOf" srcId="{1C7483A0-C51E-0B4A-8C0A-F3DB26F459BA}" destId="{6146FB35-24C6-8545-9041-61E651651636}" srcOrd="1" destOrd="0" presId="urn:microsoft.com/office/officeart/2008/layout/LinedList"/>
    <dgm:cxn modelId="{FB4DF53D-4AE7-9944-BB75-C635AD1AE51D}" type="presParOf" srcId="{6146FB35-24C6-8545-9041-61E651651636}" destId="{28A3EA6D-D886-1241-9E40-DA814896D209}" srcOrd="0" destOrd="0" presId="urn:microsoft.com/office/officeart/2008/layout/LinedList"/>
    <dgm:cxn modelId="{5BF86774-2366-A44C-9A14-EC4764D51788}" type="presParOf" srcId="{6146FB35-24C6-8545-9041-61E651651636}" destId="{61D0B45E-0291-744D-8D74-E3E07698C794}" srcOrd="1" destOrd="0" presId="urn:microsoft.com/office/officeart/2008/layout/LinedList"/>
    <dgm:cxn modelId="{39C28F4D-1088-8D46-BBFF-21B314013BDE}" type="presParOf" srcId="{909A70EB-6AF0-F74B-82FF-E6187B32AE8F}" destId="{32497A58-DEE2-AB43-BC8D-8F78FD571CF7}" srcOrd="1" destOrd="0" presId="urn:microsoft.com/office/officeart/2008/layout/LinedList"/>
    <dgm:cxn modelId="{CC4E95D6-9954-D74C-9BC7-17920A7D8D01}" type="presParOf" srcId="{909A70EB-6AF0-F74B-82FF-E6187B32AE8F}" destId="{266B2414-5831-2A4B-9D60-A8AAE72CF525}" srcOrd="2" destOrd="0" presId="urn:microsoft.com/office/officeart/2008/layout/LinedList"/>
    <dgm:cxn modelId="{31B8B516-00FE-E645-87D1-6E743141D548}" type="presParOf" srcId="{266B2414-5831-2A4B-9D60-A8AAE72CF525}" destId="{63AB534B-F87C-984B-8134-92AEA1CA9B54}" srcOrd="0" destOrd="0" presId="urn:microsoft.com/office/officeart/2008/layout/LinedList"/>
    <dgm:cxn modelId="{DDB794BC-B4D5-8449-8EA7-D1554BA66D20}" type="presParOf" srcId="{266B2414-5831-2A4B-9D60-A8AAE72CF525}" destId="{F4D6AB44-9C71-034A-BE14-F88404960D6E}" srcOrd="1" destOrd="0" presId="urn:microsoft.com/office/officeart/2008/layout/LinedList"/>
    <dgm:cxn modelId="{3B3EFF35-AE6E-874A-81A6-A63C91279AE7}" type="presParOf" srcId="{266B2414-5831-2A4B-9D60-A8AAE72CF525}" destId="{306C8D16-7D8E-1348-8C9A-78DE30E7A0CB}" srcOrd="2" destOrd="0" presId="urn:microsoft.com/office/officeart/2008/layout/LinedList"/>
    <dgm:cxn modelId="{2F6BD2C1-7524-C54E-8879-8140A2430A8D}" type="presParOf" srcId="{909A70EB-6AF0-F74B-82FF-E6187B32AE8F}" destId="{DF1672C8-53D0-E14F-BAA3-ACAC62BCEF52}" srcOrd="3" destOrd="0" presId="urn:microsoft.com/office/officeart/2008/layout/LinedList"/>
    <dgm:cxn modelId="{1F65ABC2-195C-1645-8BF7-1C5086579D4F}" type="presParOf" srcId="{909A70EB-6AF0-F74B-82FF-E6187B32AE8F}" destId="{8BBEAC3D-A3CD-9A44-86D2-F61CC19805AC}" srcOrd="4" destOrd="0" presId="urn:microsoft.com/office/officeart/2008/layout/LinedList"/>
    <dgm:cxn modelId="{049D2AEE-783A-2243-A4DF-8925143E2E68}" type="presParOf" srcId="{8BBEAC3D-A3CD-9A44-86D2-F61CC19805AC}" destId="{979AC484-49DA-5F4D-B3FA-19A2FFB01855}" srcOrd="0" destOrd="0" presId="urn:microsoft.com/office/officeart/2008/layout/LinedList"/>
    <dgm:cxn modelId="{A7C2C045-AC95-764E-8413-20F263995443}" type="presParOf" srcId="{8BBEAC3D-A3CD-9A44-86D2-F61CC19805AC}" destId="{2EFBA4A8-BDAB-4C4D-805C-0077C5EE12CF}" srcOrd="1" destOrd="0" presId="urn:microsoft.com/office/officeart/2008/layout/LinedList"/>
    <dgm:cxn modelId="{544B9C50-B69F-9B42-8582-874AC45D0218}" type="presParOf" srcId="{8BBEAC3D-A3CD-9A44-86D2-F61CC19805AC}" destId="{4AAF6157-E34E-DD4F-94ED-34657F596534}" srcOrd="2" destOrd="0" presId="urn:microsoft.com/office/officeart/2008/layout/LinedList"/>
    <dgm:cxn modelId="{AD4949AB-F6BA-5E40-827D-E7EA6E218EA9}" type="presParOf" srcId="{027C4E0E-3FD1-E94A-8110-375613DA8E4D}" destId="{9DF91B56-389F-A94A-A19F-43D0239856B7}" srcOrd="2" destOrd="0" presId="urn:microsoft.com/office/officeart/2008/layout/LinedList"/>
    <dgm:cxn modelId="{A96F17C7-CC81-2244-A14A-8B02F2752B78}" type="presParOf" srcId="{027C4E0E-3FD1-E94A-8110-375613DA8E4D}" destId="{5C3A616A-9BA0-104E-AE18-9DF853B7FD00}" srcOrd="3" destOrd="0" presId="urn:microsoft.com/office/officeart/2008/layout/LinedList"/>
    <dgm:cxn modelId="{46AA90D9-DB40-CA4F-B00B-AEA428749E32}" type="presParOf" srcId="{027C4E0E-3FD1-E94A-8110-375613DA8E4D}" destId="{B2362D2F-CE90-9D45-B9E3-DB7B3AC44B15}" srcOrd="4" destOrd="0" presId="urn:microsoft.com/office/officeart/2008/layout/LinedList"/>
    <dgm:cxn modelId="{C932F145-A1F6-8545-8217-0C5A5AB12C80}" type="presParOf" srcId="{B2362D2F-CE90-9D45-B9E3-DB7B3AC44B15}" destId="{7F127286-E459-334D-85F0-4E3CA67F8735}" srcOrd="0" destOrd="0" presId="urn:microsoft.com/office/officeart/2008/layout/LinedList"/>
    <dgm:cxn modelId="{78FD611D-22BE-6844-8E3C-B99909582750}" type="presParOf" srcId="{B2362D2F-CE90-9D45-B9E3-DB7B3AC44B15}" destId="{DDDDE747-007F-014B-A7BB-41A9D2C76DBF}" srcOrd="1" destOrd="0" presId="urn:microsoft.com/office/officeart/2008/layout/LinedList"/>
    <dgm:cxn modelId="{8ECE0FDB-5FDB-5C40-B113-F43114CEA1AF}" type="presParOf" srcId="{B2362D2F-CE90-9D45-B9E3-DB7B3AC44B15}" destId="{A3D9E5A0-F30A-2041-811E-878AEC668CB8}" srcOrd="2" destOrd="0" presId="urn:microsoft.com/office/officeart/2008/layout/LinedList"/>
    <dgm:cxn modelId="{86574D3D-BDA4-F14B-BA37-4D1D3DD8BEA1}" type="presParOf" srcId="{A3D9E5A0-F30A-2041-811E-878AEC668CB8}" destId="{D8E9AF93-CF82-F64E-9F8D-56A1F984C17B}" srcOrd="0" destOrd="0" presId="urn:microsoft.com/office/officeart/2008/layout/LinedList"/>
    <dgm:cxn modelId="{EB3E96C5-8901-BA4E-9634-CA59E9C5AC06}" type="presParOf" srcId="{D8E9AF93-CF82-F64E-9F8D-56A1F984C17B}" destId="{624DDBF0-EEA8-A343-8AD9-EA00A826AAA6}" srcOrd="0" destOrd="0" presId="urn:microsoft.com/office/officeart/2008/layout/LinedList"/>
    <dgm:cxn modelId="{CF05AA4D-6396-1E45-8E2A-B1A3EC913814}" type="presParOf" srcId="{D8E9AF93-CF82-F64E-9F8D-56A1F984C17B}" destId="{89323B50-CF1F-6F40-B1ED-02E9825E6104}" srcOrd="1" destOrd="0" presId="urn:microsoft.com/office/officeart/2008/layout/LinedList"/>
    <dgm:cxn modelId="{93BDF106-6DA5-CB4E-B1A1-C8EB50403158}" type="presParOf" srcId="{D8E9AF93-CF82-F64E-9F8D-56A1F984C17B}" destId="{3B70AA30-2065-1340-B57D-A80E935E204E}" srcOrd="2" destOrd="0" presId="urn:microsoft.com/office/officeart/2008/layout/LinedList"/>
    <dgm:cxn modelId="{A060C329-C70B-0345-910D-A78C0FEBE10E}" type="presParOf" srcId="{3B70AA30-2065-1340-B57D-A80E935E204E}" destId="{85136390-6AAA-3647-AA3B-C483E16AF8A7}" srcOrd="0" destOrd="0" presId="urn:microsoft.com/office/officeart/2008/layout/LinedList"/>
    <dgm:cxn modelId="{51D879B7-1AA2-EE4E-93CA-53DFB3C34D73}" type="presParOf" srcId="{85136390-6AAA-3647-AA3B-C483E16AF8A7}" destId="{0785EDF0-323F-1249-AA21-EF627DBA40EC}" srcOrd="0" destOrd="0" presId="urn:microsoft.com/office/officeart/2008/layout/LinedList"/>
    <dgm:cxn modelId="{BD0E6DEC-9071-154A-B325-9EA8CB9D7BCD}" type="presParOf" srcId="{85136390-6AAA-3647-AA3B-C483E16AF8A7}" destId="{4D593535-C7C3-8649-8A27-6B763283490F}" srcOrd="1" destOrd="0" presId="urn:microsoft.com/office/officeart/2008/layout/LinedList"/>
    <dgm:cxn modelId="{C7C6F82B-6876-AA40-96C1-FB90A823B68C}" type="presParOf" srcId="{3B70AA30-2065-1340-B57D-A80E935E204E}" destId="{23E4BF13-61FD-FF48-94D1-23374CEB0BCA}" srcOrd="1" destOrd="0" presId="urn:microsoft.com/office/officeart/2008/layout/LinedList"/>
    <dgm:cxn modelId="{49027553-A830-6C4D-B891-6E1C065F2F12}" type="presParOf" srcId="{23E4BF13-61FD-FF48-94D1-23374CEB0BCA}" destId="{DD0E0721-F000-5748-AFF6-0D6776E9562A}" srcOrd="0" destOrd="0" presId="urn:microsoft.com/office/officeart/2008/layout/LinedList"/>
    <dgm:cxn modelId="{F7A5CEA5-1FB0-0D46-BD20-36AD1B9756E6}" type="presParOf" srcId="{23E4BF13-61FD-FF48-94D1-23374CEB0BCA}" destId="{2B697D8B-2602-9C4B-B6D0-6A58A8F6FFB0}" srcOrd="1" destOrd="0" presId="urn:microsoft.com/office/officeart/2008/layout/LinedList"/>
    <dgm:cxn modelId="{5BB81941-841F-674D-8363-A2A2BAB51984}" type="presParOf" srcId="{027C4E0E-3FD1-E94A-8110-375613DA8E4D}" destId="{BFEEB207-9BAC-9247-A731-411B079086B8}" srcOrd="5" destOrd="0" presId="urn:microsoft.com/office/officeart/2008/layout/LinedList"/>
    <dgm:cxn modelId="{2D39BA2D-6078-0E49-B938-BF2F517A3B06}" type="presParOf" srcId="{027C4E0E-3FD1-E94A-8110-375613DA8E4D}" destId="{F41B7D2E-BF38-9642-BE0C-671B3FEFF29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454DE7-4CC6-B54A-A42B-4F08B7553028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E0C087-88F1-9C41-88B7-A7EC5414470F}">
      <dgm:prSet phldrT="[Texto]" custT="1"/>
      <dgm:spPr/>
      <dgm:t>
        <a:bodyPr anchor="ctr"/>
        <a:lstStyle/>
        <a:p>
          <a:r>
            <a:rPr lang="pt-BR" sz="3600" dirty="0"/>
            <a:t>Titulares e </a:t>
          </a:r>
          <a:r>
            <a:rPr lang="pt-BR" sz="3600" dirty="0" err="1"/>
            <a:t>ex-titulares</a:t>
          </a:r>
          <a:endParaRPr lang="pt-BR" sz="3600" dirty="0"/>
        </a:p>
      </dgm:t>
    </dgm:pt>
    <dgm:pt modelId="{3C14DFD3-0CF3-0C46-A089-6EA4C3878775}" type="parTrans" cxnId="{68AE1D21-F33D-1E48-8B1C-BE8718E38ED1}">
      <dgm:prSet/>
      <dgm:spPr/>
      <dgm:t>
        <a:bodyPr/>
        <a:lstStyle/>
        <a:p>
          <a:endParaRPr lang="pt-BR"/>
        </a:p>
      </dgm:t>
    </dgm:pt>
    <dgm:pt modelId="{A1C1B8D8-C180-8342-8FBB-C77A3C29FB0B}" type="sibTrans" cxnId="{68AE1D21-F33D-1E48-8B1C-BE8718E38ED1}">
      <dgm:prSet/>
      <dgm:spPr/>
      <dgm:t>
        <a:bodyPr/>
        <a:lstStyle/>
        <a:p>
          <a:endParaRPr lang="pt-BR"/>
        </a:p>
      </dgm:t>
    </dgm:pt>
    <dgm:pt modelId="{04B5FEEF-1087-C444-B723-CF5E78E30427}">
      <dgm:prSet phldrT="[Texto]" custT="1"/>
      <dgm:spPr/>
      <dgm:t>
        <a:bodyPr anchor="ctr"/>
        <a:lstStyle/>
        <a:p>
          <a:r>
            <a:rPr lang="pt-BR" sz="1800" dirty="0"/>
            <a:t>natureza estritamente funcional dos atos praticados</a:t>
          </a:r>
        </a:p>
      </dgm:t>
    </dgm:pt>
    <dgm:pt modelId="{F97B82E7-6F13-1F49-92A5-886DC35776E5}" type="parTrans" cxnId="{37953EFB-8881-4E4A-B2E1-2E182EFB4DD2}">
      <dgm:prSet/>
      <dgm:spPr/>
      <dgm:t>
        <a:bodyPr/>
        <a:lstStyle/>
        <a:p>
          <a:endParaRPr lang="pt-BR"/>
        </a:p>
      </dgm:t>
    </dgm:pt>
    <dgm:pt modelId="{034972C5-0607-5845-8A9F-AAF6BC96ED2C}" type="sibTrans" cxnId="{37953EFB-8881-4E4A-B2E1-2E182EFB4DD2}">
      <dgm:prSet/>
      <dgm:spPr/>
      <dgm:t>
        <a:bodyPr/>
        <a:lstStyle/>
        <a:p>
          <a:endParaRPr lang="pt-BR"/>
        </a:p>
      </dgm:t>
    </dgm:pt>
    <dgm:pt modelId="{A8773A4F-2336-CA43-A6FD-F1294CB50942}">
      <dgm:prSet phldrT="[Texto]" custT="1"/>
      <dgm:spPr/>
      <dgm:t>
        <a:bodyPr anchor="ctr"/>
        <a:lstStyle/>
        <a:p>
          <a:r>
            <a:rPr lang="pt-BR" sz="1800" i="0" dirty="0"/>
            <a:t>praticados no exercício de suas atribuições legais e no interesse público</a:t>
          </a:r>
        </a:p>
      </dgm:t>
    </dgm:pt>
    <dgm:pt modelId="{886716B5-807B-D641-8271-A3678565CCA9}" type="parTrans" cxnId="{4EFBD467-9D78-BD46-BE1F-B311A680A54B}">
      <dgm:prSet/>
      <dgm:spPr/>
      <dgm:t>
        <a:bodyPr/>
        <a:lstStyle/>
        <a:p>
          <a:endParaRPr lang="pt-BR"/>
        </a:p>
      </dgm:t>
    </dgm:pt>
    <dgm:pt modelId="{94856462-3DD3-2E44-8551-6453029D8AB1}" type="sibTrans" cxnId="{4EFBD467-9D78-BD46-BE1F-B311A680A54B}">
      <dgm:prSet/>
      <dgm:spPr/>
      <dgm:t>
        <a:bodyPr/>
        <a:lstStyle/>
        <a:p>
          <a:endParaRPr lang="pt-BR"/>
        </a:p>
      </dgm:t>
    </dgm:pt>
    <dgm:pt modelId="{CD2ACE16-3BC0-4A42-A640-D3ADF961522A}">
      <dgm:prSet phldrT="[Texto]" custT="1"/>
      <dgm:spPr/>
      <dgm:t>
        <a:bodyPr anchor="ctr"/>
        <a:lstStyle/>
        <a:p>
          <a:r>
            <a:rPr lang="pt-BR" sz="4000" dirty="0"/>
            <a:t>TCU</a:t>
          </a:r>
        </a:p>
      </dgm:t>
    </dgm:pt>
    <dgm:pt modelId="{1539F840-E52A-F64B-B071-7F32E061AF02}" type="parTrans" cxnId="{0F706BA0-D028-2446-9EC6-8E96896769E4}">
      <dgm:prSet/>
      <dgm:spPr/>
      <dgm:t>
        <a:bodyPr/>
        <a:lstStyle/>
        <a:p>
          <a:endParaRPr lang="pt-BR"/>
        </a:p>
      </dgm:t>
    </dgm:pt>
    <dgm:pt modelId="{51002FE3-96CB-D845-A86C-A52F7B7E4E09}" type="sibTrans" cxnId="{0F706BA0-D028-2446-9EC6-8E96896769E4}">
      <dgm:prSet/>
      <dgm:spPr/>
      <dgm:t>
        <a:bodyPr/>
        <a:lstStyle/>
        <a:p>
          <a:endParaRPr lang="pt-BR"/>
        </a:p>
      </dgm:t>
    </dgm:pt>
    <dgm:pt modelId="{7166629A-83FD-6D4B-BECB-48E30A72BC6E}">
      <dgm:prSet phldrT="[Texto]"/>
      <dgm:spPr/>
      <dgm:t>
        <a:bodyPr anchor="ctr"/>
        <a:lstStyle/>
        <a:p>
          <a:r>
            <a:rPr lang="pt-BR" dirty="0"/>
            <a:t>verossimilhança das alegações</a:t>
          </a:r>
        </a:p>
      </dgm:t>
    </dgm:pt>
    <dgm:pt modelId="{2E8FD462-3270-C346-BD74-D50590A02909}" type="parTrans" cxnId="{13724272-F39A-E940-9807-1DC5579A0FB2}">
      <dgm:prSet/>
      <dgm:spPr/>
      <dgm:t>
        <a:bodyPr/>
        <a:lstStyle/>
        <a:p>
          <a:endParaRPr lang="pt-BR"/>
        </a:p>
      </dgm:t>
    </dgm:pt>
    <dgm:pt modelId="{3691EB62-84EC-8447-AF29-3F16EC8F07FC}" type="sibTrans" cxnId="{13724272-F39A-E940-9807-1DC5579A0FB2}">
      <dgm:prSet/>
      <dgm:spPr/>
      <dgm:t>
        <a:bodyPr/>
        <a:lstStyle/>
        <a:p>
          <a:endParaRPr lang="pt-BR"/>
        </a:p>
      </dgm:t>
    </dgm:pt>
    <dgm:pt modelId="{6C13FCFE-88FB-A540-8B70-3C7149C8B4D6}">
      <dgm:prSet phldrT="[Texto]"/>
      <dgm:spPr/>
      <dgm:t>
        <a:bodyPr/>
        <a:lstStyle/>
        <a:p>
          <a:r>
            <a:rPr lang="pt-BR" dirty="0"/>
            <a:t>os atos não sejam objeto de sindicância</a:t>
          </a:r>
        </a:p>
      </dgm:t>
    </dgm:pt>
    <dgm:pt modelId="{A58192A3-F506-4745-85F7-B04A4ED759A8}" type="parTrans" cxnId="{456F7469-30F4-5C4D-9016-667A18FE1634}">
      <dgm:prSet/>
      <dgm:spPr/>
      <dgm:t>
        <a:bodyPr/>
        <a:lstStyle/>
        <a:p>
          <a:endParaRPr lang="pt-BR"/>
        </a:p>
      </dgm:t>
    </dgm:pt>
    <dgm:pt modelId="{0C6D802E-31F3-0546-B780-E3D8EB1AF618}" type="sibTrans" cxnId="{456F7469-30F4-5C4D-9016-667A18FE1634}">
      <dgm:prSet/>
      <dgm:spPr/>
      <dgm:t>
        <a:bodyPr/>
        <a:lstStyle/>
        <a:p>
          <a:endParaRPr lang="pt-BR"/>
        </a:p>
      </dgm:t>
    </dgm:pt>
    <dgm:pt modelId="{0D93905A-5DC2-564B-8F2C-0873AAA1D9AD}">
      <dgm:prSet/>
      <dgm:spPr/>
      <dgm:t>
        <a:bodyPr/>
        <a:lstStyle/>
        <a:p>
          <a:r>
            <a:rPr lang="pt-BR" dirty="0"/>
            <a:t>interessado não responda a PAD pelos atos</a:t>
          </a:r>
        </a:p>
      </dgm:t>
    </dgm:pt>
    <dgm:pt modelId="{A08471AF-B095-D146-A468-DFF82137E09A}" type="parTrans" cxnId="{9681930D-E100-9541-BA43-92237CA72B28}">
      <dgm:prSet/>
      <dgm:spPr/>
      <dgm:t>
        <a:bodyPr/>
        <a:lstStyle/>
        <a:p>
          <a:endParaRPr lang="pt-BR"/>
        </a:p>
      </dgm:t>
    </dgm:pt>
    <dgm:pt modelId="{AD167A53-13F2-4A4B-BB7F-E5B32F63F900}" type="sibTrans" cxnId="{9681930D-E100-9541-BA43-92237CA72B28}">
      <dgm:prSet/>
      <dgm:spPr/>
      <dgm:t>
        <a:bodyPr/>
        <a:lstStyle/>
        <a:p>
          <a:endParaRPr lang="pt-BR"/>
        </a:p>
      </dgm:t>
    </dgm:pt>
    <dgm:pt modelId="{24951B4E-E20F-F948-8F4A-82169050AA78}">
      <dgm:prSet phldrT="[Texto]" custT="1"/>
      <dgm:spPr/>
      <dgm:t>
        <a:bodyPr anchor="ctr"/>
        <a:lstStyle/>
        <a:p>
          <a:r>
            <a:rPr lang="pt-BR" sz="4000" dirty="0"/>
            <a:t>Juízo</a:t>
          </a:r>
        </a:p>
      </dgm:t>
    </dgm:pt>
    <dgm:pt modelId="{ADEF0292-6303-8942-AC2B-6C5AA87C7E9C}" type="parTrans" cxnId="{F24F2316-8E7C-0241-8D88-59BA5FF6EDA9}">
      <dgm:prSet/>
      <dgm:spPr/>
      <dgm:t>
        <a:bodyPr/>
        <a:lstStyle/>
        <a:p>
          <a:endParaRPr lang="pt-BR"/>
        </a:p>
      </dgm:t>
    </dgm:pt>
    <dgm:pt modelId="{5B6C91A5-DE85-C34D-8950-5E83A8149AE2}" type="sibTrans" cxnId="{F24F2316-8E7C-0241-8D88-59BA5FF6EDA9}">
      <dgm:prSet/>
      <dgm:spPr/>
      <dgm:t>
        <a:bodyPr/>
        <a:lstStyle/>
        <a:p>
          <a:endParaRPr lang="pt-BR"/>
        </a:p>
      </dgm:t>
    </dgm:pt>
    <dgm:pt modelId="{F1ADB0F4-22B0-1C4F-A878-DB5F86072861}">
      <dgm:prSet/>
      <dgm:spPr/>
      <dgm:t>
        <a:bodyPr/>
        <a:lstStyle/>
        <a:p>
          <a:r>
            <a:rPr lang="pt-BR" dirty="0"/>
            <a:t>os atos sejam objeto de ação de controle na CGU</a:t>
          </a:r>
        </a:p>
      </dgm:t>
    </dgm:pt>
    <dgm:pt modelId="{113506E4-ABE6-6A49-B216-DB2A6BDEA71C}" type="sibTrans" cxnId="{EDF94124-8766-8648-A951-6F6CF540CD97}">
      <dgm:prSet/>
      <dgm:spPr/>
      <dgm:t>
        <a:bodyPr/>
        <a:lstStyle/>
        <a:p>
          <a:endParaRPr lang="pt-BR"/>
        </a:p>
      </dgm:t>
    </dgm:pt>
    <dgm:pt modelId="{4865A371-5DCF-3C4A-B7CE-9F5647EC8A55}" type="parTrans" cxnId="{EDF94124-8766-8648-A951-6F6CF540CD97}">
      <dgm:prSet/>
      <dgm:spPr/>
      <dgm:t>
        <a:bodyPr/>
        <a:lstStyle/>
        <a:p>
          <a:endParaRPr lang="pt-BR"/>
        </a:p>
      </dgm:t>
    </dgm:pt>
    <dgm:pt modelId="{AA666A82-8D47-A240-A3D5-252839B0BD6F}">
      <dgm:prSet phldrT="[Texto]"/>
      <dgm:spPr/>
      <dgm:t>
        <a:bodyPr anchor="ctr"/>
        <a:lstStyle/>
        <a:p>
          <a:r>
            <a:rPr lang="pt-BR" dirty="0"/>
            <a:t>não haja representação por advogado</a:t>
          </a:r>
        </a:p>
      </dgm:t>
    </dgm:pt>
    <dgm:pt modelId="{F20D7067-4352-ED48-8EEB-EDFC3CE295B3}" type="parTrans" cxnId="{BC1DE28E-FCEB-E547-ACE9-0BAB57866BDD}">
      <dgm:prSet/>
      <dgm:spPr/>
      <dgm:t>
        <a:bodyPr/>
        <a:lstStyle/>
        <a:p>
          <a:endParaRPr lang="pt-BR"/>
        </a:p>
      </dgm:t>
    </dgm:pt>
    <dgm:pt modelId="{A2CF3B73-4A20-5E44-A1B8-2D3449A7B822}" type="sibTrans" cxnId="{BC1DE28E-FCEB-E547-ACE9-0BAB57866BDD}">
      <dgm:prSet/>
      <dgm:spPr/>
      <dgm:t>
        <a:bodyPr/>
        <a:lstStyle/>
        <a:p>
          <a:endParaRPr lang="pt-BR"/>
        </a:p>
      </dgm:t>
    </dgm:pt>
    <dgm:pt modelId="{97ED72AE-F910-4446-93C1-96F3FBCA2F28}" type="pres">
      <dgm:prSet presAssocID="{21454DE7-4CC6-B54A-A42B-4F08B7553028}" presName="vert0" presStyleCnt="0">
        <dgm:presLayoutVars>
          <dgm:dir/>
          <dgm:animOne val="branch"/>
          <dgm:animLvl val="lvl"/>
        </dgm:presLayoutVars>
      </dgm:prSet>
      <dgm:spPr/>
    </dgm:pt>
    <dgm:pt modelId="{5730A759-BBD6-A54B-84FC-54E43E556B4A}" type="pres">
      <dgm:prSet presAssocID="{BAE0C087-88F1-9C41-88B7-A7EC5414470F}" presName="thickLine" presStyleLbl="alignNode1" presStyleIdx="0" presStyleCnt="1"/>
      <dgm:spPr/>
    </dgm:pt>
    <dgm:pt modelId="{8E956867-34A9-F64E-8184-79E81F6DF61E}" type="pres">
      <dgm:prSet presAssocID="{BAE0C087-88F1-9C41-88B7-A7EC5414470F}" presName="horz1" presStyleCnt="0"/>
      <dgm:spPr/>
    </dgm:pt>
    <dgm:pt modelId="{B6C4FD18-E60C-5A4E-804B-68E00EB7AF32}" type="pres">
      <dgm:prSet presAssocID="{BAE0C087-88F1-9C41-88B7-A7EC5414470F}" presName="tx1" presStyleLbl="revTx" presStyleIdx="0" presStyleCnt="10" custScaleX="158280"/>
      <dgm:spPr/>
    </dgm:pt>
    <dgm:pt modelId="{3E568657-765C-BA44-BCE4-13A8E7751CF4}" type="pres">
      <dgm:prSet presAssocID="{BAE0C087-88F1-9C41-88B7-A7EC5414470F}" presName="vert1" presStyleCnt="0"/>
      <dgm:spPr/>
    </dgm:pt>
    <dgm:pt modelId="{18230129-B671-5448-9E65-4B35F3C23286}" type="pres">
      <dgm:prSet presAssocID="{24951B4E-E20F-F948-8F4A-82169050AA78}" presName="vertSpace2a" presStyleCnt="0"/>
      <dgm:spPr/>
    </dgm:pt>
    <dgm:pt modelId="{71A5B7C2-A644-E349-8D4E-6D78B0C2DA3A}" type="pres">
      <dgm:prSet presAssocID="{24951B4E-E20F-F948-8F4A-82169050AA78}" presName="horz2" presStyleCnt="0"/>
      <dgm:spPr/>
    </dgm:pt>
    <dgm:pt modelId="{1457F46D-325D-C442-B249-AECA1E78DDD9}" type="pres">
      <dgm:prSet presAssocID="{24951B4E-E20F-F948-8F4A-82169050AA78}" presName="horzSpace2" presStyleCnt="0"/>
      <dgm:spPr/>
    </dgm:pt>
    <dgm:pt modelId="{139B771D-33CC-2949-BF59-63BCE12F31E1}" type="pres">
      <dgm:prSet presAssocID="{24951B4E-E20F-F948-8F4A-82169050AA78}" presName="tx2" presStyleLbl="revTx" presStyleIdx="1" presStyleCnt="10" custScaleX="48875"/>
      <dgm:spPr/>
    </dgm:pt>
    <dgm:pt modelId="{FE26E8BC-B401-4E42-8DFF-7A641DC4EC2B}" type="pres">
      <dgm:prSet presAssocID="{24951B4E-E20F-F948-8F4A-82169050AA78}" presName="vert2" presStyleCnt="0"/>
      <dgm:spPr/>
    </dgm:pt>
    <dgm:pt modelId="{D44E6CCA-6F10-2F4F-A9CF-499CB6D7EA29}" type="pres">
      <dgm:prSet presAssocID="{04B5FEEF-1087-C444-B723-CF5E78E30427}" presName="horz3" presStyleCnt="0"/>
      <dgm:spPr/>
    </dgm:pt>
    <dgm:pt modelId="{E6C58175-5E4C-6F4B-ACE7-1678EAC723A8}" type="pres">
      <dgm:prSet presAssocID="{04B5FEEF-1087-C444-B723-CF5E78E30427}" presName="horzSpace3" presStyleCnt="0"/>
      <dgm:spPr/>
    </dgm:pt>
    <dgm:pt modelId="{90B61E01-428F-AF43-8B70-C10C7D5E1181}" type="pres">
      <dgm:prSet presAssocID="{04B5FEEF-1087-C444-B723-CF5E78E30427}" presName="tx3" presStyleLbl="revTx" presStyleIdx="2" presStyleCnt="10" custScaleX="142914"/>
      <dgm:spPr/>
    </dgm:pt>
    <dgm:pt modelId="{C1D5B30F-D343-9744-AEA7-88BF53A9A5BD}" type="pres">
      <dgm:prSet presAssocID="{04B5FEEF-1087-C444-B723-CF5E78E30427}" presName="vert3" presStyleCnt="0"/>
      <dgm:spPr/>
    </dgm:pt>
    <dgm:pt modelId="{A62AEA38-55AE-A445-92A2-8C249A9938A3}" type="pres">
      <dgm:prSet presAssocID="{034972C5-0607-5845-8A9F-AAF6BC96ED2C}" presName="thinLine3" presStyleLbl="callout" presStyleIdx="0" presStyleCnt="7"/>
      <dgm:spPr/>
    </dgm:pt>
    <dgm:pt modelId="{18724063-8E9C-204F-B6E4-3D242E24B643}" type="pres">
      <dgm:prSet presAssocID="{A8773A4F-2336-CA43-A6FD-F1294CB50942}" presName="horz3" presStyleCnt="0"/>
      <dgm:spPr/>
    </dgm:pt>
    <dgm:pt modelId="{1ABD49BB-9A13-3F4A-A654-0AF230E2BFFF}" type="pres">
      <dgm:prSet presAssocID="{A8773A4F-2336-CA43-A6FD-F1294CB50942}" presName="horzSpace3" presStyleCnt="0"/>
      <dgm:spPr/>
    </dgm:pt>
    <dgm:pt modelId="{6831936D-9064-3A42-8615-CE52B1E80E67}" type="pres">
      <dgm:prSet presAssocID="{A8773A4F-2336-CA43-A6FD-F1294CB50942}" presName="tx3" presStyleLbl="revTx" presStyleIdx="3" presStyleCnt="10" custScaleX="142914"/>
      <dgm:spPr/>
    </dgm:pt>
    <dgm:pt modelId="{067B59CB-2D5B-EA48-A457-3818DA20CFBB}" type="pres">
      <dgm:prSet presAssocID="{A8773A4F-2336-CA43-A6FD-F1294CB50942}" presName="vert3" presStyleCnt="0"/>
      <dgm:spPr/>
    </dgm:pt>
    <dgm:pt modelId="{4BD6B946-139E-784B-9A93-B2924C48AAEA}" type="pres">
      <dgm:prSet presAssocID="{94856462-3DD3-2E44-8551-6453029D8AB1}" presName="thinLine3" presStyleLbl="callout" presStyleIdx="1" presStyleCnt="7"/>
      <dgm:spPr/>
    </dgm:pt>
    <dgm:pt modelId="{813A3684-32A2-DE4F-B4F4-5D5C02270866}" type="pres">
      <dgm:prSet presAssocID="{7166629A-83FD-6D4B-BECB-48E30A72BC6E}" presName="horz3" presStyleCnt="0"/>
      <dgm:spPr/>
    </dgm:pt>
    <dgm:pt modelId="{A81DC8F8-2023-FC42-8D98-C5B91019ECB0}" type="pres">
      <dgm:prSet presAssocID="{7166629A-83FD-6D4B-BECB-48E30A72BC6E}" presName="horzSpace3" presStyleCnt="0"/>
      <dgm:spPr/>
    </dgm:pt>
    <dgm:pt modelId="{C237205B-DD57-C94D-888C-A333EF1C0E82}" type="pres">
      <dgm:prSet presAssocID="{7166629A-83FD-6D4B-BECB-48E30A72BC6E}" presName="tx3" presStyleLbl="revTx" presStyleIdx="4" presStyleCnt="10" custScaleX="142914"/>
      <dgm:spPr/>
    </dgm:pt>
    <dgm:pt modelId="{B1BBD011-A976-C048-9A2A-9155B9A05B13}" type="pres">
      <dgm:prSet presAssocID="{7166629A-83FD-6D4B-BECB-48E30A72BC6E}" presName="vert3" presStyleCnt="0"/>
      <dgm:spPr/>
    </dgm:pt>
    <dgm:pt modelId="{2D5CAD75-19C0-B940-B31A-62400AD868EA}" type="pres">
      <dgm:prSet presAssocID="{3691EB62-84EC-8447-AF29-3F16EC8F07FC}" presName="thinLine3" presStyleLbl="callout" presStyleIdx="2" presStyleCnt="7"/>
      <dgm:spPr/>
    </dgm:pt>
    <dgm:pt modelId="{915D4E73-AE5A-7A4D-B6B1-EDAA86957E29}" type="pres">
      <dgm:prSet presAssocID="{AA666A82-8D47-A240-A3D5-252839B0BD6F}" presName="horz3" presStyleCnt="0"/>
      <dgm:spPr/>
    </dgm:pt>
    <dgm:pt modelId="{8ECBCDA1-78F3-954A-881C-AC8E8F8EED6B}" type="pres">
      <dgm:prSet presAssocID="{AA666A82-8D47-A240-A3D5-252839B0BD6F}" presName="horzSpace3" presStyleCnt="0"/>
      <dgm:spPr/>
    </dgm:pt>
    <dgm:pt modelId="{B311B3FB-7EDC-B249-8CEB-E9745A45DF2C}" type="pres">
      <dgm:prSet presAssocID="{AA666A82-8D47-A240-A3D5-252839B0BD6F}" presName="tx3" presStyleLbl="revTx" presStyleIdx="5" presStyleCnt="10" custScaleX="142914"/>
      <dgm:spPr/>
    </dgm:pt>
    <dgm:pt modelId="{059BA9B4-62AD-6140-B93C-6D2042EC1796}" type="pres">
      <dgm:prSet presAssocID="{AA666A82-8D47-A240-A3D5-252839B0BD6F}" presName="vert3" presStyleCnt="0"/>
      <dgm:spPr/>
    </dgm:pt>
    <dgm:pt modelId="{7864F9A0-3344-C94E-ACE6-D28B602B438B}" type="pres">
      <dgm:prSet presAssocID="{24951B4E-E20F-F948-8F4A-82169050AA78}" presName="thinLine2b" presStyleLbl="callout" presStyleIdx="3" presStyleCnt="7"/>
      <dgm:spPr/>
    </dgm:pt>
    <dgm:pt modelId="{9421B6E3-673D-E94F-93C4-1964B857839D}" type="pres">
      <dgm:prSet presAssocID="{24951B4E-E20F-F948-8F4A-82169050AA78}" presName="vertSpace2b" presStyleCnt="0"/>
      <dgm:spPr/>
    </dgm:pt>
    <dgm:pt modelId="{B4AAE53F-5C86-714E-82F0-DCC0515A2C6F}" type="pres">
      <dgm:prSet presAssocID="{CD2ACE16-3BC0-4A42-A640-D3ADF961522A}" presName="horz2" presStyleCnt="0"/>
      <dgm:spPr/>
    </dgm:pt>
    <dgm:pt modelId="{B48F98ED-9F7D-0343-9D5C-A7C5AF5D53F8}" type="pres">
      <dgm:prSet presAssocID="{CD2ACE16-3BC0-4A42-A640-D3ADF961522A}" presName="horzSpace2" presStyleCnt="0"/>
      <dgm:spPr/>
    </dgm:pt>
    <dgm:pt modelId="{ED172905-35B2-5B4A-BE83-76DF2BDF1EA3}" type="pres">
      <dgm:prSet presAssocID="{CD2ACE16-3BC0-4A42-A640-D3ADF961522A}" presName="tx2" presStyleLbl="revTx" presStyleIdx="6" presStyleCnt="10" custScaleX="48875"/>
      <dgm:spPr/>
    </dgm:pt>
    <dgm:pt modelId="{3C42797B-8243-D447-A2BD-3D5789067A64}" type="pres">
      <dgm:prSet presAssocID="{CD2ACE16-3BC0-4A42-A640-D3ADF961522A}" presName="vert2" presStyleCnt="0"/>
      <dgm:spPr/>
    </dgm:pt>
    <dgm:pt modelId="{D64C6884-7D3D-714C-9211-6C03038F9E58}" type="pres">
      <dgm:prSet presAssocID="{6C13FCFE-88FB-A540-8B70-3C7149C8B4D6}" presName="horz3" presStyleCnt="0"/>
      <dgm:spPr/>
    </dgm:pt>
    <dgm:pt modelId="{4F82C96B-5F99-5748-AA6A-D04CA0A10FAB}" type="pres">
      <dgm:prSet presAssocID="{6C13FCFE-88FB-A540-8B70-3C7149C8B4D6}" presName="horzSpace3" presStyleCnt="0"/>
      <dgm:spPr/>
    </dgm:pt>
    <dgm:pt modelId="{0A49D7E6-16A5-0946-9C17-5FFC15CDF538}" type="pres">
      <dgm:prSet presAssocID="{6C13FCFE-88FB-A540-8B70-3C7149C8B4D6}" presName="tx3" presStyleLbl="revTx" presStyleIdx="7" presStyleCnt="10" custScaleX="142914"/>
      <dgm:spPr/>
    </dgm:pt>
    <dgm:pt modelId="{17C96D2A-A903-2945-96D7-8EE26D38C4BA}" type="pres">
      <dgm:prSet presAssocID="{6C13FCFE-88FB-A540-8B70-3C7149C8B4D6}" presName="vert3" presStyleCnt="0"/>
      <dgm:spPr/>
    </dgm:pt>
    <dgm:pt modelId="{94D3227C-848F-AF40-BF0D-4079BB8F9D4B}" type="pres">
      <dgm:prSet presAssocID="{0C6D802E-31F3-0546-B780-E3D8EB1AF618}" presName="thinLine3" presStyleLbl="callout" presStyleIdx="4" presStyleCnt="7"/>
      <dgm:spPr/>
    </dgm:pt>
    <dgm:pt modelId="{EB03AE93-6CDF-F940-A3F0-863E9BD6DE3D}" type="pres">
      <dgm:prSet presAssocID="{F1ADB0F4-22B0-1C4F-A878-DB5F86072861}" presName="horz3" presStyleCnt="0"/>
      <dgm:spPr/>
    </dgm:pt>
    <dgm:pt modelId="{7B6E3A99-ACFA-CE42-B4A2-0D13A67F53A1}" type="pres">
      <dgm:prSet presAssocID="{F1ADB0F4-22B0-1C4F-A878-DB5F86072861}" presName="horzSpace3" presStyleCnt="0"/>
      <dgm:spPr/>
    </dgm:pt>
    <dgm:pt modelId="{E68808C8-E3CE-6E46-BC94-90653156A858}" type="pres">
      <dgm:prSet presAssocID="{F1ADB0F4-22B0-1C4F-A878-DB5F86072861}" presName="tx3" presStyleLbl="revTx" presStyleIdx="8" presStyleCnt="10" custScaleX="142914"/>
      <dgm:spPr/>
    </dgm:pt>
    <dgm:pt modelId="{CF6EC1CC-3B8E-3540-AC14-427755DD1459}" type="pres">
      <dgm:prSet presAssocID="{F1ADB0F4-22B0-1C4F-A878-DB5F86072861}" presName="vert3" presStyleCnt="0"/>
      <dgm:spPr/>
    </dgm:pt>
    <dgm:pt modelId="{4D8A4D75-9B2D-9E4D-998A-C0994DAAAD4A}" type="pres">
      <dgm:prSet presAssocID="{113506E4-ABE6-6A49-B216-DB2A6BDEA71C}" presName="thinLine3" presStyleLbl="callout" presStyleIdx="5" presStyleCnt="7"/>
      <dgm:spPr/>
    </dgm:pt>
    <dgm:pt modelId="{E2FEFBA0-C3D5-C541-80F6-65B24250C226}" type="pres">
      <dgm:prSet presAssocID="{0D93905A-5DC2-564B-8F2C-0873AAA1D9AD}" presName="horz3" presStyleCnt="0"/>
      <dgm:spPr/>
    </dgm:pt>
    <dgm:pt modelId="{DD12291E-9EB6-AD45-B8D2-00558BAEACD6}" type="pres">
      <dgm:prSet presAssocID="{0D93905A-5DC2-564B-8F2C-0873AAA1D9AD}" presName="horzSpace3" presStyleCnt="0"/>
      <dgm:spPr/>
    </dgm:pt>
    <dgm:pt modelId="{8A2DCF18-AD57-9B4D-9E6B-A9F3C8CD53C9}" type="pres">
      <dgm:prSet presAssocID="{0D93905A-5DC2-564B-8F2C-0873AAA1D9AD}" presName="tx3" presStyleLbl="revTx" presStyleIdx="9" presStyleCnt="10" custScaleX="142914"/>
      <dgm:spPr/>
    </dgm:pt>
    <dgm:pt modelId="{90BE7487-EB80-C646-9604-CD16AC849B74}" type="pres">
      <dgm:prSet presAssocID="{0D93905A-5DC2-564B-8F2C-0873AAA1D9AD}" presName="vert3" presStyleCnt="0"/>
      <dgm:spPr/>
    </dgm:pt>
    <dgm:pt modelId="{A0EFD043-5F6C-3443-AD91-70AE82431864}" type="pres">
      <dgm:prSet presAssocID="{CD2ACE16-3BC0-4A42-A640-D3ADF961522A}" presName="thinLine2b" presStyleLbl="callout" presStyleIdx="6" presStyleCnt="7"/>
      <dgm:spPr/>
    </dgm:pt>
    <dgm:pt modelId="{2058AE48-5186-5C42-8FA7-E44B71426436}" type="pres">
      <dgm:prSet presAssocID="{CD2ACE16-3BC0-4A42-A640-D3ADF961522A}" presName="vertSpace2b" presStyleCnt="0"/>
      <dgm:spPr/>
    </dgm:pt>
  </dgm:ptLst>
  <dgm:cxnLst>
    <dgm:cxn modelId="{6D662B04-D201-0646-83CD-B58035E7CBEF}" type="presOf" srcId="{AA666A82-8D47-A240-A3D5-252839B0BD6F}" destId="{B311B3FB-7EDC-B249-8CEB-E9745A45DF2C}" srcOrd="0" destOrd="0" presId="urn:microsoft.com/office/officeart/2008/layout/LinedList"/>
    <dgm:cxn modelId="{9681930D-E100-9541-BA43-92237CA72B28}" srcId="{CD2ACE16-3BC0-4A42-A640-D3ADF961522A}" destId="{0D93905A-5DC2-564B-8F2C-0873AAA1D9AD}" srcOrd="2" destOrd="0" parTransId="{A08471AF-B095-D146-A468-DFF82137E09A}" sibTransId="{AD167A53-13F2-4A4B-BB7F-E5B32F63F900}"/>
    <dgm:cxn modelId="{F24F2316-8E7C-0241-8D88-59BA5FF6EDA9}" srcId="{BAE0C087-88F1-9C41-88B7-A7EC5414470F}" destId="{24951B4E-E20F-F948-8F4A-82169050AA78}" srcOrd="0" destOrd="0" parTransId="{ADEF0292-6303-8942-AC2B-6C5AA87C7E9C}" sibTransId="{5B6C91A5-DE85-C34D-8950-5E83A8149AE2}"/>
    <dgm:cxn modelId="{68AE1D21-F33D-1E48-8B1C-BE8718E38ED1}" srcId="{21454DE7-4CC6-B54A-A42B-4F08B7553028}" destId="{BAE0C087-88F1-9C41-88B7-A7EC5414470F}" srcOrd="0" destOrd="0" parTransId="{3C14DFD3-0CF3-0C46-A089-6EA4C3878775}" sibTransId="{A1C1B8D8-C180-8342-8FBB-C77A3C29FB0B}"/>
    <dgm:cxn modelId="{EDF94124-8766-8648-A951-6F6CF540CD97}" srcId="{CD2ACE16-3BC0-4A42-A640-D3ADF961522A}" destId="{F1ADB0F4-22B0-1C4F-A878-DB5F86072861}" srcOrd="1" destOrd="0" parTransId="{4865A371-5DCF-3C4A-B7CE-9F5647EC8A55}" sibTransId="{113506E4-ABE6-6A49-B216-DB2A6BDEA71C}"/>
    <dgm:cxn modelId="{8203313B-D9C2-DA43-A741-E73256250CDC}" type="presOf" srcId="{BAE0C087-88F1-9C41-88B7-A7EC5414470F}" destId="{B6C4FD18-E60C-5A4E-804B-68E00EB7AF32}" srcOrd="0" destOrd="0" presId="urn:microsoft.com/office/officeart/2008/layout/LinedList"/>
    <dgm:cxn modelId="{4EFBD467-9D78-BD46-BE1F-B311A680A54B}" srcId="{24951B4E-E20F-F948-8F4A-82169050AA78}" destId="{A8773A4F-2336-CA43-A6FD-F1294CB50942}" srcOrd="1" destOrd="0" parTransId="{886716B5-807B-D641-8271-A3678565CCA9}" sibTransId="{94856462-3DD3-2E44-8551-6453029D8AB1}"/>
    <dgm:cxn modelId="{456F7469-30F4-5C4D-9016-667A18FE1634}" srcId="{CD2ACE16-3BC0-4A42-A640-D3ADF961522A}" destId="{6C13FCFE-88FB-A540-8B70-3C7149C8B4D6}" srcOrd="0" destOrd="0" parTransId="{A58192A3-F506-4745-85F7-B04A4ED759A8}" sibTransId="{0C6D802E-31F3-0546-B780-E3D8EB1AF618}"/>
    <dgm:cxn modelId="{961C6A6B-01B2-5041-8CB7-D73A795A9034}" type="presOf" srcId="{7166629A-83FD-6D4B-BECB-48E30A72BC6E}" destId="{C237205B-DD57-C94D-888C-A333EF1C0E82}" srcOrd="0" destOrd="0" presId="urn:microsoft.com/office/officeart/2008/layout/LinedList"/>
    <dgm:cxn modelId="{13724272-F39A-E940-9807-1DC5579A0FB2}" srcId="{24951B4E-E20F-F948-8F4A-82169050AA78}" destId="{7166629A-83FD-6D4B-BECB-48E30A72BC6E}" srcOrd="2" destOrd="0" parTransId="{2E8FD462-3270-C346-BD74-D50590A02909}" sibTransId="{3691EB62-84EC-8447-AF29-3F16EC8F07FC}"/>
    <dgm:cxn modelId="{71189B82-8F91-4344-92F4-ED3DFA4AB7CA}" type="presOf" srcId="{0D93905A-5DC2-564B-8F2C-0873AAA1D9AD}" destId="{8A2DCF18-AD57-9B4D-9E6B-A9F3C8CD53C9}" srcOrd="0" destOrd="0" presId="urn:microsoft.com/office/officeart/2008/layout/LinedList"/>
    <dgm:cxn modelId="{BC1DE28E-FCEB-E547-ACE9-0BAB57866BDD}" srcId="{24951B4E-E20F-F948-8F4A-82169050AA78}" destId="{AA666A82-8D47-A240-A3D5-252839B0BD6F}" srcOrd="3" destOrd="0" parTransId="{F20D7067-4352-ED48-8EEB-EDFC3CE295B3}" sibTransId="{A2CF3B73-4A20-5E44-A1B8-2D3449A7B822}"/>
    <dgm:cxn modelId="{081F2897-9D37-5A40-8736-CDCFD1A3686F}" type="presOf" srcId="{21454DE7-4CC6-B54A-A42B-4F08B7553028}" destId="{97ED72AE-F910-4446-93C1-96F3FBCA2F28}" srcOrd="0" destOrd="0" presId="urn:microsoft.com/office/officeart/2008/layout/LinedList"/>
    <dgm:cxn modelId="{0F706BA0-D028-2446-9EC6-8E96896769E4}" srcId="{BAE0C087-88F1-9C41-88B7-A7EC5414470F}" destId="{CD2ACE16-3BC0-4A42-A640-D3ADF961522A}" srcOrd="1" destOrd="0" parTransId="{1539F840-E52A-F64B-B071-7F32E061AF02}" sibTransId="{51002FE3-96CB-D845-A86C-A52F7B7E4E09}"/>
    <dgm:cxn modelId="{538F59A6-7CE8-F14D-8F3F-1CF175EF999B}" type="presOf" srcId="{F1ADB0F4-22B0-1C4F-A878-DB5F86072861}" destId="{E68808C8-E3CE-6E46-BC94-90653156A858}" srcOrd="0" destOrd="0" presId="urn:microsoft.com/office/officeart/2008/layout/LinedList"/>
    <dgm:cxn modelId="{C1D6D1A7-6F87-964F-85FD-044F9DDC5192}" type="presOf" srcId="{24951B4E-E20F-F948-8F4A-82169050AA78}" destId="{139B771D-33CC-2949-BF59-63BCE12F31E1}" srcOrd="0" destOrd="0" presId="urn:microsoft.com/office/officeart/2008/layout/LinedList"/>
    <dgm:cxn modelId="{405419A8-CD99-344E-8D51-02C311638CBC}" type="presOf" srcId="{6C13FCFE-88FB-A540-8B70-3C7149C8B4D6}" destId="{0A49D7E6-16A5-0946-9C17-5FFC15CDF538}" srcOrd="0" destOrd="0" presId="urn:microsoft.com/office/officeart/2008/layout/LinedList"/>
    <dgm:cxn modelId="{068BEFBA-871B-0F46-8AC9-E40B5058A9B8}" type="presOf" srcId="{A8773A4F-2336-CA43-A6FD-F1294CB50942}" destId="{6831936D-9064-3A42-8615-CE52B1E80E67}" srcOrd="0" destOrd="0" presId="urn:microsoft.com/office/officeart/2008/layout/LinedList"/>
    <dgm:cxn modelId="{7E4F01F3-44E5-D645-9C72-FAE9D4E0B2FC}" type="presOf" srcId="{04B5FEEF-1087-C444-B723-CF5E78E30427}" destId="{90B61E01-428F-AF43-8B70-C10C7D5E1181}" srcOrd="0" destOrd="0" presId="urn:microsoft.com/office/officeart/2008/layout/LinedList"/>
    <dgm:cxn modelId="{D60010F7-6BD6-A748-BC37-E4EC9B36856C}" type="presOf" srcId="{CD2ACE16-3BC0-4A42-A640-D3ADF961522A}" destId="{ED172905-35B2-5B4A-BE83-76DF2BDF1EA3}" srcOrd="0" destOrd="0" presId="urn:microsoft.com/office/officeart/2008/layout/LinedList"/>
    <dgm:cxn modelId="{37953EFB-8881-4E4A-B2E1-2E182EFB4DD2}" srcId="{24951B4E-E20F-F948-8F4A-82169050AA78}" destId="{04B5FEEF-1087-C444-B723-CF5E78E30427}" srcOrd="0" destOrd="0" parTransId="{F97B82E7-6F13-1F49-92A5-886DC35776E5}" sibTransId="{034972C5-0607-5845-8A9F-AAF6BC96ED2C}"/>
    <dgm:cxn modelId="{8F57B16D-69C7-864B-B789-2C7D7DD12251}" type="presParOf" srcId="{97ED72AE-F910-4446-93C1-96F3FBCA2F28}" destId="{5730A759-BBD6-A54B-84FC-54E43E556B4A}" srcOrd="0" destOrd="0" presId="urn:microsoft.com/office/officeart/2008/layout/LinedList"/>
    <dgm:cxn modelId="{E6316349-21D3-5E41-85AF-C397A6727435}" type="presParOf" srcId="{97ED72AE-F910-4446-93C1-96F3FBCA2F28}" destId="{8E956867-34A9-F64E-8184-79E81F6DF61E}" srcOrd="1" destOrd="0" presId="urn:microsoft.com/office/officeart/2008/layout/LinedList"/>
    <dgm:cxn modelId="{5F0E3F1F-2F08-6D4B-A9E3-CC932E07A278}" type="presParOf" srcId="{8E956867-34A9-F64E-8184-79E81F6DF61E}" destId="{B6C4FD18-E60C-5A4E-804B-68E00EB7AF32}" srcOrd="0" destOrd="0" presId="urn:microsoft.com/office/officeart/2008/layout/LinedList"/>
    <dgm:cxn modelId="{D991F82E-9FD4-FA48-ACE5-2DE4D80CACA5}" type="presParOf" srcId="{8E956867-34A9-F64E-8184-79E81F6DF61E}" destId="{3E568657-765C-BA44-BCE4-13A8E7751CF4}" srcOrd="1" destOrd="0" presId="urn:microsoft.com/office/officeart/2008/layout/LinedList"/>
    <dgm:cxn modelId="{5FD1C011-78FA-D248-9AF7-705B17413A78}" type="presParOf" srcId="{3E568657-765C-BA44-BCE4-13A8E7751CF4}" destId="{18230129-B671-5448-9E65-4B35F3C23286}" srcOrd="0" destOrd="0" presId="urn:microsoft.com/office/officeart/2008/layout/LinedList"/>
    <dgm:cxn modelId="{C94BAB00-6741-FC45-97AB-98C101CE1104}" type="presParOf" srcId="{3E568657-765C-BA44-BCE4-13A8E7751CF4}" destId="{71A5B7C2-A644-E349-8D4E-6D78B0C2DA3A}" srcOrd="1" destOrd="0" presId="urn:microsoft.com/office/officeart/2008/layout/LinedList"/>
    <dgm:cxn modelId="{BDD4B93A-B2CA-E14B-AB12-284D04427DB7}" type="presParOf" srcId="{71A5B7C2-A644-E349-8D4E-6D78B0C2DA3A}" destId="{1457F46D-325D-C442-B249-AECA1E78DDD9}" srcOrd="0" destOrd="0" presId="urn:microsoft.com/office/officeart/2008/layout/LinedList"/>
    <dgm:cxn modelId="{B82F0B69-37A9-D646-9361-F17CECC1A0E2}" type="presParOf" srcId="{71A5B7C2-A644-E349-8D4E-6D78B0C2DA3A}" destId="{139B771D-33CC-2949-BF59-63BCE12F31E1}" srcOrd="1" destOrd="0" presId="urn:microsoft.com/office/officeart/2008/layout/LinedList"/>
    <dgm:cxn modelId="{1F1A5397-ECF7-2241-B56F-0B359448238E}" type="presParOf" srcId="{71A5B7C2-A644-E349-8D4E-6D78B0C2DA3A}" destId="{FE26E8BC-B401-4E42-8DFF-7A641DC4EC2B}" srcOrd="2" destOrd="0" presId="urn:microsoft.com/office/officeart/2008/layout/LinedList"/>
    <dgm:cxn modelId="{49DA767D-9E9D-D447-8F32-8E7377208E32}" type="presParOf" srcId="{FE26E8BC-B401-4E42-8DFF-7A641DC4EC2B}" destId="{D44E6CCA-6F10-2F4F-A9CF-499CB6D7EA29}" srcOrd="0" destOrd="0" presId="urn:microsoft.com/office/officeart/2008/layout/LinedList"/>
    <dgm:cxn modelId="{AE3F1496-6E38-5B41-B5CD-56105B33D828}" type="presParOf" srcId="{D44E6CCA-6F10-2F4F-A9CF-499CB6D7EA29}" destId="{E6C58175-5E4C-6F4B-ACE7-1678EAC723A8}" srcOrd="0" destOrd="0" presId="urn:microsoft.com/office/officeart/2008/layout/LinedList"/>
    <dgm:cxn modelId="{6DD259C8-CB18-5843-B206-CAADA6DE9C7C}" type="presParOf" srcId="{D44E6CCA-6F10-2F4F-A9CF-499CB6D7EA29}" destId="{90B61E01-428F-AF43-8B70-C10C7D5E1181}" srcOrd="1" destOrd="0" presId="urn:microsoft.com/office/officeart/2008/layout/LinedList"/>
    <dgm:cxn modelId="{AF15D609-1746-B942-B5B7-7D7D412452C1}" type="presParOf" srcId="{D44E6CCA-6F10-2F4F-A9CF-499CB6D7EA29}" destId="{C1D5B30F-D343-9744-AEA7-88BF53A9A5BD}" srcOrd="2" destOrd="0" presId="urn:microsoft.com/office/officeart/2008/layout/LinedList"/>
    <dgm:cxn modelId="{363EB08B-F840-8A4B-8C66-D99DBEFD8DD5}" type="presParOf" srcId="{FE26E8BC-B401-4E42-8DFF-7A641DC4EC2B}" destId="{A62AEA38-55AE-A445-92A2-8C249A9938A3}" srcOrd="1" destOrd="0" presId="urn:microsoft.com/office/officeart/2008/layout/LinedList"/>
    <dgm:cxn modelId="{97A28B02-5A1D-2B41-9DE7-5EE1E9657F84}" type="presParOf" srcId="{FE26E8BC-B401-4E42-8DFF-7A641DC4EC2B}" destId="{18724063-8E9C-204F-B6E4-3D242E24B643}" srcOrd="2" destOrd="0" presId="urn:microsoft.com/office/officeart/2008/layout/LinedList"/>
    <dgm:cxn modelId="{BF92B7AB-8694-5246-9CAA-98602F689E3E}" type="presParOf" srcId="{18724063-8E9C-204F-B6E4-3D242E24B643}" destId="{1ABD49BB-9A13-3F4A-A654-0AF230E2BFFF}" srcOrd="0" destOrd="0" presId="urn:microsoft.com/office/officeart/2008/layout/LinedList"/>
    <dgm:cxn modelId="{2914608A-A78B-674F-9C5E-25640E28A1A1}" type="presParOf" srcId="{18724063-8E9C-204F-B6E4-3D242E24B643}" destId="{6831936D-9064-3A42-8615-CE52B1E80E67}" srcOrd="1" destOrd="0" presId="urn:microsoft.com/office/officeart/2008/layout/LinedList"/>
    <dgm:cxn modelId="{0F27EF90-951B-9542-BE47-9D13E6396D19}" type="presParOf" srcId="{18724063-8E9C-204F-B6E4-3D242E24B643}" destId="{067B59CB-2D5B-EA48-A457-3818DA20CFBB}" srcOrd="2" destOrd="0" presId="urn:microsoft.com/office/officeart/2008/layout/LinedList"/>
    <dgm:cxn modelId="{3D52E0E5-6075-E34B-A96E-906A469DBB87}" type="presParOf" srcId="{FE26E8BC-B401-4E42-8DFF-7A641DC4EC2B}" destId="{4BD6B946-139E-784B-9A93-B2924C48AAEA}" srcOrd="3" destOrd="0" presId="urn:microsoft.com/office/officeart/2008/layout/LinedList"/>
    <dgm:cxn modelId="{26C9F6A4-1AE3-A74B-BEAD-79E6FB2ACD14}" type="presParOf" srcId="{FE26E8BC-B401-4E42-8DFF-7A641DC4EC2B}" destId="{813A3684-32A2-DE4F-B4F4-5D5C02270866}" srcOrd="4" destOrd="0" presId="urn:microsoft.com/office/officeart/2008/layout/LinedList"/>
    <dgm:cxn modelId="{12740E40-85F9-6443-8FC5-8E9825324B0D}" type="presParOf" srcId="{813A3684-32A2-DE4F-B4F4-5D5C02270866}" destId="{A81DC8F8-2023-FC42-8D98-C5B91019ECB0}" srcOrd="0" destOrd="0" presId="urn:microsoft.com/office/officeart/2008/layout/LinedList"/>
    <dgm:cxn modelId="{A2281279-75E2-8040-817F-8876F8DCFCBB}" type="presParOf" srcId="{813A3684-32A2-DE4F-B4F4-5D5C02270866}" destId="{C237205B-DD57-C94D-888C-A333EF1C0E82}" srcOrd="1" destOrd="0" presId="urn:microsoft.com/office/officeart/2008/layout/LinedList"/>
    <dgm:cxn modelId="{F0622CE7-97D6-544D-9EDE-F7585E80A767}" type="presParOf" srcId="{813A3684-32A2-DE4F-B4F4-5D5C02270866}" destId="{B1BBD011-A976-C048-9A2A-9155B9A05B13}" srcOrd="2" destOrd="0" presId="urn:microsoft.com/office/officeart/2008/layout/LinedList"/>
    <dgm:cxn modelId="{D6051D7A-D021-8C43-BABB-94DC78307CC0}" type="presParOf" srcId="{FE26E8BC-B401-4E42-8DFF-7A641DC4EC2B}" destId="{2D5CAD75-19C0-B940-B31A-62400AD868EA}" srcOrd="5" destOrd="0" presId="urn:microsoft.com/office/officeart/2008/layout/LinedList"/>
    <dgm:cxn modelId="{AFF7B73C-04BC-A344-8CD4-C294BD4BCD91}" type="presParOf" srcId="{FE26E8BC-B401-4E42-8DFF-7A641DC4EC2B}" destId="{915D4E73-AE5A-7A4D-B6B1-EDAA86957E29}" srcOrd="6" destOrd="0" presId="urn:microsoft.com/office/officeart/2008/layout/LinedList"/>
    <dgm:cxn modelId="{B567A883-F031-7344-B21C-08387F7CBAD0}" type="presParOf" srcId="{915D4E73-AE5A-7A4D-B6B1-EDAA86957E29}" destId="{8ECBCDA1-78F3-954A-881C-AC8E8F8EED6B}" srcOrd="0" destOrd="0" presId="urn:microsoft.com/office/officeart/2008/layout/LinedList"/>
    <dgm:cxn modelId="{A5CF4E86-8EB7-984A-B75B-7419C8D11A64}" type="presParOf" srcId="{915D4E73-AE5A-7A4D-B6B1-EDAA86957E29}" destId="{B311B3FB-7EDC-B249-8CEB-E9745A45DF2C}" srcOrd="1" destOrd="0" presId="urn:microsoft.com/office/officeart/2008/layout/LinedList"/>
    <dgm:cxn modelId="{07D14991-1A0C-FA4E-9DFE-416C1E147563}" type="presParOf" srcId="{915D4E73-AE5A-7A4D-B6B1-EDAA86957E29}" destId="{059BA9B4-62AD-6140-B93C-6D2042EC1796}" srcOrd="2" destOrd="0" presId="urn:microsoft.com/office/officeart/2008/layout/LinedList"/>
    <dgm:cxn modelId="{E561A02E-C0ED-4F47-9B1D-BFEBE854D22A}" type="presParOf" srcId="{3E568657-765C-BA44-BCE4-13A8E7751CF4}" destId="{7864F9A0-3344-C94E-ACE6-D28B602B438B}" srcOrd="2" destOrd="0" presId="urn:microsoft.com/office/officeart/2008/layout/LinedList"/>
    <dgm:cxn modelId="{CBF3DF8E-0245-584E-80FC-F62193483153}" type="presParOf" srcId="{3E568657-765C-BA44-BCE4-13A8E7751CF4}" destId="{9421B6E3-673D-E94F-93C4-1964B857839D}" srcOrd="3" destOrd="0" presId="urn:microsoft.com/office/officeart/2008/layout/LinedList"/>
    <dgm:cxn modelId="{1B2BA1C8-F8D5-E947-904A-0213DACBCBA1}" type="presParOf" srcId="{3E568657-765C-BA44-BCE4-13A8E7751CF4}" destId="{B4AAE53F-5C86-714E-82F0-DCC0515A2C6F}" srcOrd="4" destOrd="0" presId="urn:microsoft.com/office/officeart/2008/layout/LinedList"/>
    <dgm:cxn modelId="{37D13E95-93B1-4647-9BB2-3646CCED7DC2}" type="presParOf" srcId="{B4AAE53F-5C86-714E-82F0-DCC0515A2C6F}" destId="{B48F98ED-9F7D-0343-9D5C-A7C5AF5D53F8}" srcOrd="0" destOrd="0" presId="urn:microsoft.com/office/officeart/2008/layout/LinedList"/>
    <dgm:cxn modelId="{AF82FA8A-BD2C-9448-8F49-EF7246F77236}" type="presParOf" srcId="{B4AAE53F-5C86-714E-82F0-DCC0515A2C6F}" destId="{ED172905-35B2-5B4A-BE83-76DF2BDF1EA3}" srcOrd="1" destOrd="0" presId="urn:microsoft.com/office/officeart/2008/layout/LinedList"/>
    <dgm:cxn modelId="{62DB043A-108B-8948-B25C-E6815681E21A}" type="presParOf" srcId="{B4AAE53F-5C86-714E-82F0-DCC0515A2C6F}" destId="{3C42797B-8243-D447-A2BD-3D5789067A64}" srcOrd="2" destOrd="0" presId="urn:microsoft.com/office/officeart/2008/layout/LinedList"/>
    <dgm:cxn modelId="{028A282C-6B4C-004B-B772-5569199A4D8B}" type="presParOf" srcId="{3C42797B-8243-D447-A2BD-3D5789067A64}" destId="{D64C6884-7D3D-714C-9211-6C03038F9E58}" srcOrd="0" destOrd="0" presId="urn:microsoft.com/office/officeart/2008/layout/LinedList"/>
    <dgm:cxn modelId="{A12DFE31-E58B-7B49-9D23-855694C0594B}" type="presParOf" srcId="{D64C6884-7D3D-714C-9211-6C03038F9E58}" destId="{4F82C96B-5F99-5748-AA6A-D04CA0A10FAB}" srcOrd="0" destOrd="0" presId="urn:microsoft.com/office/officeart/2008/layout/LinedList"/>
    <dgm:cxn modelId="{5AD8DFAD-5F32-FE48-AA3B-239358A1833E}" type="presParOf" srcId="{D64C6884-7D3D-714C-9211-6C03038F9E58}" destId="{0A49D7E6-16A5-0946-9C17-5FFC15CDF538}" srcOrd="1" destOrd="0" presId="urn:microsoft.com/office/officeart/2008/layout/LinedList"/>
    <dgm:cxn modelId="{0F1EBA69-53EB-F746-81F6-BAA3E5E0B5D6}" type="presParOf" srcId="{D64C6884-7D3D-714C-9211-6C03038F9E58}" destId="{17C96D2A-A903-2945-96D7-8EE26D38C4BA}" srcOrd="2" destOrd="0" presId="urn:microsoft.com/office/officeart/2008/layout/LinedList"/>
    <dgm:cxn modelId="{B3F11872-E52D-B841-9D5E-0ADF61FF8FFF}" type="presParOf" srcId="{3C42797B-8243-D447-A2BD-3D5789067A64}" destId="{94D3227C-848F-AF40-BF0D-4079BB8F9D4B}" srcOrd="1" destOrd="0" presId="urn:microsoft.com/office/officeart/2008/layout/LinedList"/>
    <dgm:cxn modelId="{AFA1CB01-ECEF-E846-9EDE-209FA1F866C1}" type="presParOf" srcId="{3C42797B-8243-D447-A2BD-3D5789067A64}" destId="{EB03AE93-6CDF-F940-A3F0-863E9BD6DE3D}" srcOrd="2" destOrd="0" presId="urn:microsoft.com/office/officeart/2008/layout/LinedList"/>
    <dgm:cxn modelId="{279D5055-98C3-2445-BB41-D135C41EC778}" type="presParOf" srcId="{EB03AE93-6CDF-F940-A3F0-863E9BD6DE3D}" destId="{7B6E3A99-ACFA-CE42-B4A2-0D13A67F53A1}" srcOrd="0" destOrd="0" presId="urn:microsoft.com/office/officeart/2008/layout/LinedList"/>
    <dgm:cxn modelId="{D0F1F722-1BF4-D84E-A1B5-2B2A9EFC9A99}" type="presParOf" srcId="{EB03AE93-6CDF-F940-A3F0-863E9BD6DE3D}" destId="{E68808C8-E3CE-6E46-BC94-90653156A858}" srcOrd="1" destOrd="0" presId="urn:microsoft.com/office/officeart/2008/layout/LinedList"/>
    <dgm:cxn modelId="{E69C5E93-C440-EC4A-91D7-1C0799A50BEC}" type="presParOf" srcId="{EB03AE93-6CDF-F940-A3F0-863E9BD6DE3D}" destId="{CF6EC1CC-3B8E-3540-AC14-427755DD1459}" srcOrd="2" destOrd="0" presId="urn:microsoft.com/office/officeart/2008/layout/LinedList"/>
    <dgm:cxn modelId="{40787F20-8CCC-9B44-87B1-42C8070F6415}" type="presParOf" srcId="{3C42797B-8243-D447-A2BD-3D5789067A64}" destId="{4D8A4D75-9B2D-9E4D-998A-C0994DAAAD4A}" srcOrd="3" destOrd="0" presId="urn:microsoft.com/office/officeart/2008/layout/LinedList"/>
    <dgm:cxn modelId="{F6791FC8-6BB0-024D-8AEE-05904945863A}" type="presParOf" srcId="{3C42797B-8243-D447-A2BD-3D5789067A64}" destId="{E2FEFBA0-C3D5-C541-80F6-65B24250C226}" srcOrd="4" destOrd="0" presId="urn:microsoft.com/office/officeart/2008/layout/LinedList"/>
    <dgm:cxn modelId="{52D1B819-078E-CE43-8B21-1DF9C4F309F2}" type="presParOf" srcId="{E2FEFBA0-C3D5-C541-80F6-65B24250C226}" destId="{DD12291E-9EB6-AD45-B8D2-00558BAEACD6}" srcOrd="0" destOrd="0" presId="urn:microsoft.com/office/officeart/2008/layout/LinedList"/>
    <dgm:cxn modelId="{A57860A5-F447-8344-A82A-74A051D96D1A}" type="presParOf" srcId="{E2FEFBA0-C3D5-C541-80F6-65B24250C226}" destId="{8A2DCF18-AD57-9B4D-9E6B-A9F3C8CD53C9}" srcOrd="1" destOrd="0" presId="urn:microsoft.com/office/officeart/2008/layout/LinedList"/>
    <dgm:cxn modelId="{E812E700-2483-8642-AED3-EB8AD876A4A4}" type="presParOf" srcId="{E2FEFBA0-C3D5-C541-80F6-65B24250C226}" destId="{90BE7487-EB80-C646-9604-CD16AC849B74}" srcOrd="2" destOrd="0" presId="urn:microsoft.com/office/officeart/2008/layout/LinedList"/>
    <dgm:cxn modelId="{3569B9FF-006A-3141-B69E-46CAD001C086}" type="presParOf" srcId="{3E568657-765C-BA44-BCE4-13A8E7751CF4}" destId="{A0EFD043-5F6C-3443-AD91-70AE82431864}" srcOrd="5" destOrd="0" presId="urn:microsoft.com/office/officeart/2008/layout/LinedList"/>
    <dgm:cxn modelId="{9DD89CBF-0905-1844-94A9-CA8A36C23559}" type="presParOf" srcId="{3E568657-765C-BA44-BCE4-13A8E7751CF4}" destId="{2058AE48-5186-5C42-8FA7-E44B7142643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157F7-4CB1-2D4B-B0C8-EE08F9966901}" type="doc">
      <dgm:prSet loTypeId="urn:microsoft.com/office/officeart/2009/3/layout/Phased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FA4804-D572-D84D-99A6-F57B3263C2EB}">
      <dgm:prSet phldrT="[Texto]" custT="1"/>
      <dgm:spPr/>
      <dgm:t>
        <a:bodyPr/>
        <a:lstStyle/>
        <a:p>
          <a:r>
            <a:rPr lang="pt-BR" sz="2000" dirty="0"/>
            <a:t>Orientação técnica AGU</a:t>
          </a:r>
        </a:p>
        <a:p>
          <a:r>
            <a:rPr lang="pt-BR" sz="2000" dirty="0"/>
            <a:t>Art. 17, LC </a:t>
          </a:r>
          <a:r>
            <a:rPr lang="pt-BR" sz="2000" dirty="0" err="1"/>
            <a:t>n</a:t>
          </a:r>
          <a:r>
            <a:rPr lang="pt-BR" sz="2000" dirty="0"/>
            <a:t>. 73/93</a:t>
          </a:r>
        </a:p>
      </dgm:t>
    </dgm:pt>
    <dgm:pt modelId="{2791F425-BA7C-AE4D-B49B-81E06EED4453}" type="parTrans" cxnId="{996020FC-2423-6545-9AB5-DA202453A089}">
      <dgm:prSet/>
      <dgm:spPr/>
      <dgm:t>
        <a:bodyPr/>
        <a:lstStyle/>
        <a:p>
          <a:endParaRPr lang="pt-BR"/>
        </a:p>
      </dgm:t>
    </dgm:pt>
    <dgm:pt modelId="{D0FAD607-77E9-D445-BCBF-C555C900F28C}" type="sibTrans" cxnId="{996020FC-2423-6545-9AB5-DA202453A089}">
      <dgm:prSet/>
      <dgm:spPr/>
      <dgm:t>
        <a:bodyPr/>
        <a:lstStyle/>
        <a:p>
          <a:endParaRPr lang="pt-BR"/>
        </a:p>
      </dgm:t>
    </dgm:pt>
    <dgm:pt modelId="{FF6231A5-0537-2945-B268-46C4E8896667}">
      <dgm:prSet phldrT="[Texto]"/>
      <dgm:spPr/>
      <dgm:t>
        <a:bodyPr/>
        <a:lstStyle/>
        <a:p>
          <a:r>
            <a:rPr lang="pt-BR" dirty="0"/>
            <a:t>UFSC</a:t>
          </a:r>
        </a:p>
      </dgm:t>
    </dgm:pt>
    <dgm:pt modelId="{C7FB361A-46E4-A748-AC21-AF4C853F252C}" type="parTrans" cxnId="{39DB7356-5E18-C142-B339-C26EC2CE10AA}">
      <dgm:prSet/>
      <dgm:spPr/>
      <dgm:t>
        <a:bodyPr/>
        <a:lstStyle/>
        <a:p>
          <a:endParaRPr lang="pt-BR"/>
        </a:p>
      </dgm:t>
    </dgm:pt>
    <dgm:pt modelId="{47F77D45-4DF5-AD41-B3A3-236A32F68768}" type="sibTrans" cxnId="{39DB7356-5E18-C142-B339-C26EC2CE10AA}">
      <dgm:prSet/>
      <dgm:spPr/>
      <dgm:t>
        <a:bodyPr/>
        <a:lstStyle/>
        <a:p>
          <a:endParaRPr lang="pt-BR"/>
        </a:p>
      </dgm:t>
    </dgm:pt>
    <dgm:pt modelId="{427F5D02-6682-B349-915C-51B6814B42C3}">
      <dgm:prSet phldrT="[Texto]"/>
      <dgm:spPr/>
      <dgm:t>
        <a:bodyPr/>
        <a:lstStyle/>
        <a:p>
          <a:r>
            <a:rPr lang="pt-BR" dirty="0"/>
            <a:t>INPI</a:t>
          </a:r>
        </a:p>
      </dgm:t>
    </dgm:pt>
    <dgm:pt modelId="{EAAA26B4-DAE4-CB4C-A386-245DFAF10194}" type="parTrans" cxnId="{F751B7E3-00B3-9945-85B1-39FB5EE1422B}">
      <dgm:prSet/>
      <dgm:spPr/>
      <dgm:t>
        <a:bodyPr/>
        <a:lstStyle/>
        <a:p>
          <a:endParaRPr lang="pt-BR"/>
        </a:p>
      </dgm:t>
    </dgm:pt>
    <dgm:pt modelId="{DFCA1422-12CC-B544-9EDD-20980ED9B97B}" type="sibTrans" cxnId="{F751B7E3-00B3-9945-85B1-39FB5EE1422B}">
      <dgm:prSet/>
      <dgm:spPr/>
      <dgm:t>
        <a:bodyPr/>
        <a:lstStyle/>
        <a:p>
          <a:endParaRPr lang="pt-BR"/>
        </a:p>
      </dgm:t>
    </dgm:pt>
    <dgm:pt modelId="{56F35B8E-C882-E04A-92A3-76C3E96DC589}">
      <dgm:prSet phldrT="[Texto]"/>
      <dgm:spPr/>
      <dgm:t>
        <a:bodyPr/>
        <a:lstStyle/>
        <a:p>
          <a:r>
            <a:rPr lang="pt-BR" dirty="0"/>
            <a:t>IBAMA</a:t>
          </a:r>
        </a:p>
      </dgm:t>
    </dgm:pt>
    <dgm:pt modelId="{C23FBB80-51D7-834B-8A18-3A2AE4C7FB05}" type="parTrans" cxnId="{CFC5C5B9-92CE-0548-A6EF-78D0CFD53A25}">
      <dgm:prSet/>
      <dgm:spPr/>
      <dgm:t>
        <a:bodyPr/>
        <a:lstStyle/>
        <a:p>
          <a:endParaRPr lang="pt-BR"/>
        </a:p>
      </dgm:t>
    </dgm:pt>
    <dgm:pt modelId="{D856851A-2E4F-C146-B8D2-8F6C8CEB850F}" type="sibTrans" cxnId="{CFC5C5B9-92CE-0548-A6EF-78D0CFD53A25}">
      <dgm:prSet/>
      <dgm:spPr/>
      <dgm:t>
        <a:bodyPr/>
        <a:lstStyle/>
        <a:p>
          <a:endParaRPr lang="pt-BR"/>
        </a:p>
      </dgm:t>
    </dgm:pt>
    <dgm:pt modelId="{412E558B-A6B7-404F-B810-DFB7412DA667}">
      <dgm:prSet phldrT="[Texto]" custT="1"/>
      <dgm:spPr/>
      <dgm:t>
        <a:bodyPr/>
        <a:lstStyle/>
        <a:p>
          <a:r>
            <a:rPr lang="pt-BR" sz="2000" dirty="0"/>
            <a:t>Criação PGF (Lei </a:t>
          </a:r>
          <a:r>
            <a:rPr lang="pt-BR" sz="2000" dirty="0" err="1"/>
            <a:t>n</a:t>
          </a:r>
          <a:r>
            <a:rPr lang="pt-BR" sz="2000" dirty="0"/>
            <a:t>. 10.480/02)</a:t>
          </a:r>
        </a:p>
        <a:p>
          <a:r>
            <a:rPr lang="pt-BR" sz="2000" dirty="0"/>
            <a:t>Carreira PF (MP </a:t>
          </a:r>
          <a:r>
            <a:rPr lang="pt-BR" sz="2000" dirty="0" err="1"/>
            <a:t>n</a:t>
          </a:r>
          <a:r>
            <a:rPr lang="pt-BR" sz="2000" dirty="0"/>
            <a:t>. 2.229-43/01)</a:t>
          </a:r>
        </a:p>
      </dgm:t>
    </dgm:pt>
    <dgm:pt modelId="{7DD91A9C-594F-A943-9932-40E5F1314D7F}" type="parTrans" cxnId="{E8245DF9-3FA8-AA42-9DBE-F551DC871D85}">
      <dgm:prSet/>
      <dgm:spPr/>
      <dgm:t>
        <a:bodyPr/>
        <a:lstStyle/>
        <a:p>
          <a:endParaRPr lang="pt-BR"/>
        </a:p>
      </dgm:t>
    </dgm:pt>
    <dgm:pt modelId="{0F5DB9E7-1F50-7A4C-ADA3-C30FEDF891DD}" type="sibTrans" cxnId="{E8245DF9-3FA8-AA42-9DBE-F551DC871D85}">
      <dgm:prSet/>
      <dgm:spPr/>
      <dgm:t>
        <a:bodyPr/>
        <a:lstStyle/>
        <a:p>
          <a:endParaRPr lang="pt-BR"/>
        </a:p>
      </dgm:t>
    </dgm:pt>
    <dgm:pt modelId="{528946C7-0785-3B4C-935E-FE661820CC88}">
      <dgm:prSet phldrT="[Texto]"/>
      <dgm:spPr/>
      <dgm:t>
        <a:bodyPr/>
        <a:lstStyle/>
        <a:p>
          <a:r>
            <a:rPr lang="pt-BR" dirty="0"/>
            <a:t>INPI</a:t>
          </a:r>
        </a:p>
      </dgm:t>
    </dgm:pt>
    <dgm:pt modelId="{A42F8720-F2BC-BB4F-B01B-CD1206D0AE07}" type="parTrans" cxnId="{57475B5A-40D4-0B4E-9439-4AB94C0A2CA8}">
      <dgm:prSet/>
      <dgm:spPr/>
      <dgm:t>
        <a:bodyPr/>
        <a:lstStyle/>
        <a:p>
          <a:endParaRPr lang="pt-BR"/>
        </a:p>
      </dgm:t>
    </dgm:pt>
    <dgm:pt modelId="{8C286A0A-AE5F-5A4B-A2A6-EC4D4C1A9B14}" type="sibTrans" cxnId="{57475B5A-40D4-0B4E-9439-4AB94C0A2CA8}">
      <dgm:prSet/>
      <dgm:spPr/>
      <dgm:t>
        <a:bodyPr/>
        <a:lstStyle/>
        <a:p>
          <a:endParaRPr lang="pt-BR"/>
        </a:p>
      </dgm:t>
    </dgm:pt>
    <dgm:pt modelId="{B6FEB942-0AC4-624E-9B8A-F16C9FEB647A}">
      <dgm:prSet phldrT="[Texto]"/>
      <dgm:spPr/>
      <dgm:t>
        <a:bodyPr/>
        <a:lstStyle/>
        <a:p>
          <a:r>
            <a:rPr lang="pt-BR" dirty="0"/>
            <a:t>UFSC</a:t>
          </a:r>
        </a:p>
      </dgm:t>
    </dgm:pt>
    <dgm:pt modelId="{9C961B09-A671-C346-85A2-994705B213E3}" type="parTrans" cxnId="{1F523D50-55A6-724C-9EFA-4C765FA504D2}">
      <dgm:prSet/>
      <dgm:spPr/>
      <dgm:t>
        <a:bodyPr/>
        <a:lstStyle/>
        <a:p>
          <a:endParaRPr lang="pt-BR"/>
        </a:p>
      </dgm:t>
    </dgm:pt>
    <dgm:pt modelId="{D543DCD7-653E-5348-B275-21434E7CEEE6}" type="sibTrans" cxnId="{1F523D50-55A6-724C-9EFA-4C765FA504D2}">
      <dgm:prSet/>
      <dgm:spPr/>
      <dgm:t>
        <a:bodyPr/>
        <a:lstStyle/>
        <a:p>
          <a:endParaRPr lang="pt-BR"/>
        </a:p>
      </dgm:t>
    </dgm:pt>
    <dgm:pt modelId="{0CD78108-A88B-8540-9ACA-FCDEAFD344B6}">
      <dgm:prSet phldrT="[Texto]" custT="1"/>
      <dgm:spPr/>
      <dgm:t>
        <a:bodyPr/>
        <a:lstStyle/>
        <a:p>
          <a:r>
            <a:rPr lang="pt-BR" sz="2000" dirty="0"/>
            <a:t>Estado atual</a:t>
          </a:r>
        </a:p>
      </dgm:t>
    </dgm:pt>
    <dgm:pt modelId="{D0DFC8BC-F90D-604B-A6AA-13058143373B}" type="parTrans" cxnId="{9B3F65C1-708B-D445-8DE1-A466F8A04E48}">
      <dgm:prSet/>
      <dgm:spPr/>
      <dgm:t>
        <a:bodyPr/>
        <a:lstStyle/>
        <a:p>
          <a:endParaRPr lang="pt-BR"/>
        </a:p>
      </dgm:t>
    </dgm:pt>
    <dgm:pt modelId="{A4BDD916-4E98-014C-8797-828C9F71836D}" type="sibTrans" cxnId="{9B3F65C1-708B-D445-8DE1-A466F8A04E48}">
      <dgm:prSet/>
      <dgm:spPr/>
      <dgm:t>
        <a:bodyPr/>
        <a:lstStyle/>
        <a:p>
          <a:endParaRPr lang="pt-BR"/>
        </a:p>
      </dgm:t>
    </dgm:pt>
    <dgm:pt modelId="{64987ADC-1C87-D645-A322-70273B87C227}">
      <dgm:prSet phldrT="[Texto]" custT="1"/>
      <dgm:spPr/>
      <dgm:t>
        <a:bodyPr/>
        <a:lstStyle/>
        <a:p>
          <a:r>
            <a:rPr lang="pt-BR" sz="3600" dirty="0"/>
            <a:t>PGF</a:t>
          </a:r>
        </a:p>
      </dgm:t>
    </dgm:pt>
    <dgm:pt modelId="{EEFC635C-EF46-B04F-AADC-CC6E02EFF7A8}" type="parTrans" cxnId="{DDD6E60A-360F-2146-914C-B73054A03F47}">
      <dgm:prSet/>
      <dgm:spPr/>
      <dgm:t>
        <a:bodyPr/>
        <a:lstStyle/>
        <a:p>
          <a:endParaRPr lang="pt-BR"/>
        </a:p>
      </dgm:t>
    </dgm:pt>
    <dgm:pt modelId="{DED18E53-EB9F-0349-AAE2-F683AAEC9B71}" type="sibTrans" cxnId="{DDD6E60A-360F-2146-914C-B73054A03F47}">
      <dgm:prSet/>
      <dgm:spPr/>
      <dgm:t>
        <a:bodyPr/>
        <a:lstStyle/>
        <a:p>
          <a:endParaRPr lang="pt-BR"/>
        </a:p>
      </dgm:t>
    </dgm:pt>
    <dgm:pt modelId="{790AD477-ADF2-F141-8FF1-D8DFEF198805}">
      <dgm:prSet phldrT="[Texto]"/>
      <dgm:spPr/>
      <dgm:t>
        <a:bodyPr/>
        <a:lstStyle/>
        <a:p>
          <a:r>
            <a:rPr lang="pt-BR" dirty="0"/>
            <a:t>IBAMA</a:t>
          </a:r>
        </a:p>
      </dgm:t>
    </dgm:pt>
    <dgm:pt modelId="{DFDD483D-BC82-1F44-82C5-41BF4B26203A}" type="parTrans" cxnId="{68F4CC6F-44F2-4F47-81AA-F18EF5667975}">
      <dgm:prSet/>
      <dgm:spPr/>
      <dgm:t>
        <a:bodyPr/>
        <a:lstStyle/>
        <a:p>
          <a:endParaRPr lang="pt-BR"/>
        </a:p>
      </dgm:t>
    </dgm:pt>
    <dgm:pt modelId="{12795CE4-CCC8-5543-BC14-754FA9EC6B24}" type="sibTrans" cxnId="{68F4CC6F-44F2-4F47-81AA-F18EF5667975}">
      <dgm:prSet/>
      <dgm:spPr/>
      <dgm:t>
        <a:bodyPr/>
        <a:lstStyle/>
        <a:p>
          <a:endParaRPr lang="pt-BR"/>
        </a:p>
      </dgm:t>
    </dgm:pt>
    <dgm:pt modelId="{6199EED9-DDB8-5345-A0ED-E1C089F4A3AE}">
      <dgm:prSet phldrT="[Texto]"/>
      <dgm:spPr/>
      <dgm:t>
        <a:bodyPr/>
        <a:lstStyle/>
        <a:p>
          <a:r>
            <a:rPr lang="pt-BR" dirty="0"/>
            <a:t>...</a:t>
          </a:r>
        </a:p>
      </dgm:t>
    </dgm:pt>
    <dgm:pt modelId="{57F83608-3A86-8243-91D7-A41BA016F120}" type="parTrans" cxnId="{3849B961-DAAE-AB48-89B7-AF998EAE0E65}">
      <dgm:prSet/>
      <dgm:spPr/>
      <dgm:t>
        <a:bodyPr/>
        <a:lstStyle/>
        <a:p>
          <a:endParaRPr lang="pt-BR"/>
        </a:p>
      </dgm:t>
    </dgm:pt>
    <dgm:pt modelId="{1C61C86F-BA45-1C47-AB6F-B28768FBE24A}" type="sibTrans" cxnId="{3849B961-DAAE-AB48-89B7-AF998EAE0E65}">
      <dgm:prSet/>
      <dgm:spPr/>
      <dgm:t>
        <a:bodyPr/>
        <a:lstStyle/>
        <a:p>
          <a:endParaRPr lang="pt-BR"/>
        </a:p>
      </dgm:t>
    </dgm:pt>
    <dgm:pt modelId="{724BC3B6-3D2A-BA4B-8CF3-14699D4C9FB5}">
      <dgm:prSet phldrT="[Texto]"/>
      <dgm:spPr/>
      <dgm:t>
        <a:bodyPr/>
        <a:lstStyle/>
        <a:p>
          <a:r>
            <a:rPr lang="pt-BR" dirty="0"/>
            <a:t>...</a:t>
          </a:r>
        </a:p>
      </dgm:t>
    </dgm:pt>
    <dgm:pt modelId="{0252CD73-4B52-AF4E-8949-BC30251328D6}" type="parTrans" cxnId="{CFBE74DF-539E-5F43-AD35-23F06F9818D0}">
      <dgm:prSet/>
      <dgm:spPr/>
      <dgm:t>
        <a:bodyPr/>
        <a:lstStyle/>
        <a:p>
          <a:endParaRPr lang="pt-BR"/>
        </a:p>
      </dgm:t>
    </dgm:pt>
    <dgm:pt modelId="{F08B05BD-8474-7D49-AE37-F0F92EE6B9D7}" type="sibTrans" cxnId="{CFBE74DF-539E-5F43-AD35-23F06F9818D0}">
      <dgm:prSet/>
      <dgm:spPr/>
      <dgm:t>
        <a:bodyPr/>
        <a:lstStyle/>
        <a:p>
          <a:endParaRPr lang="pt-BR"/>
        </a:p>
      </dgm:t>
    </dgm:pt>
    <dgm:pt modelId="{01ACE0AD-D8AA-B746-BDAE-006F2A8F09A9}" type="pres">
      <dgm:prSet presAssocID="{953157F7-4CB1-2D4B-B0C8-EE08F9966901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32C1934A-7180-3542-9168-65A3CB65304C}" type="pres">
      <dgm:prSet presAssocID="{953157F7-4CB1-2D4B-B0C8-EE08F9966901}" presName="arc1" presStyleLbl="node1" presStyleIdx="0" presStyleCnt="4"/>
      <dgm:spPr/>
    </dgm:pt>
    <dgm:pt modelId="{B9F16BD1-FE0F-D64F-AB15-60370C8D7C68}" type="pres">
      <dgm:prSet presAssocID="{953157F7-4CB1-2D4B-B0C8-EE08F9966901}" presName="arc3" presStyleLbl="node1" presStyleIdx="1" presStyleCnt="4"/>
      <dgm:spPr/>
    </dgm:pt>
    <dgm:pt modelId="{02A12156-E19F-034B-A8BD-93038C4181A5}" type="pres">
      <dgm:prSet presAssocID="{953157F7-4CB1-2D4B-B0C8-EE08F9966901}" presName="parentText2" presStyleLbl="revTx" presStyleIdx="0" presStyleCnt="3" custScaleX="165191">
        <dgm:presLayoutVars>
          <dgm:chMax val="4"/>
          <dgm:chPref val="3"/>
          <dgm:bulletEnabled val="1"/>
        </dgm:presLayoutVars>
      </dgm:prSet>
      <dgm:spPr/>
    </dgm:pt>
    <dgm:pt modelId="{596E6697-DBD0-BE4C-ABD5-E532A3208BBF}" type="pres">
      <dgm:prSet presAssocID="{953157F7-4CB1-2D4B-B0C8-EE08F9966901}" presName="arc2" presStyleLbl="node1" presStyleIdx="2" presStyleCnt="4"/>
      <dgm:spPr/>
    </dgm:pt>
    <dgm:pt modelId="{6F76C635-317C-A146-8F22-041E4E0E4BC0}" type="pres">
      <dgm:prSet presAssocID="{953157F7-4CB1-2D4B-B0C8-EE08F9966901}" presName="arc4" presStyleLbl="node1" presStyleIdx="3" presStyleCnt="4"/>
      <dgm:spPr/>
    </dgm:pt>
    <dgm:pt modelId="{1563DBB0-8A56-364E-9C20-D7CA99D7540D}" type="pres">
      <dgm:prSet presAssocID="{953157F7-4CB1-2D4B-B0C8-EE08F9966901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6509B21-F1E8-2444-B2FE-364FDAA072E6}" type="pres">
      <dgm:prSet presAssocID="{953157F7-4CB1-2D4B-B0C8-EE08F9966901}" presName="middleComposite" presStyleCnt="0"/>
      <dgm:spPr/>
    </dgm:pt>
    <dgm:pt modelId="{17C3CA2E-457E-6A41-88FC-C1F1839A2C9F}" type="pres">
      <dgm:prSet presAssocID="{528946C7-0785-3B4C-935E-FE661820CC88}" presName="circ1" presStyleLbl="vennNode1" presStyleIdx="0" presStyleCnt="13"/>
      <dgm:spPr/>
    </dgm:pt>
    <dgm:pt modelId="{C22C7DBF-04A4-7548-B5A6-42E0101470B5}" type="pres">
      <dgm:prSet presAssocID="{528946C7-0785-3B4C-935E-FE661820CC88}" presName="circ1Tx" presStyleLbl="revTx" presStyleIdx="1" presStyleCnt="3">
        <dgm:presLayoutVars>
          <dgm:chMax val="0"/>
          <dgm:chPref val="0"/>
        </dgm:presLayoutVars>
      </dgm:prSet>
      <dgm:spPr/>
    </dgm:pt>
    <dgm:pt modelId="{6FC76ED9-BB16-AD41-8EA9-60209B665A53}" type="pres">
      <dgm:prSet presAssocID="{B6FEB942-0AC4-624E-9B8A-F16C9FEB647A}" presName="circ2" presStyleLbl="vennNode1" presStyleIdx="1" presStyleCnt="13"/>
      <dgm:spPr/>
    </dgm:pt>
    <dgm:pt modelId="{0F8E3B56-EEFE-0D4D-95DD-D200AB820D2E}" type="pres">
      <dgm:prSet presAssocID="{B6FEB942-0AC4-624E-9B8A-F16C9FEB647A}" presName="circ2Tx" presStyleLbl="revTx" presStyleIdx="1" presStyleCnt="3">
        <dgm:presLayoutVars>
          <dgm:chMax val="0"/>
          <dgm:chPref val="0"/>
        </dgm:presLayoutVars>
      </dgm:prSet>
      <dgm:spPr/>
    </dgm:pt>
    <dgm:pt modelId="{7B4EC917-7F0F-7A4D-B76D-FFEC0B94383A}" type="pres">
      <dgm:prSet presAssocID="{790AD477-ADF2-F141-8FF1-D8DFEF198805}" presName="circ3" presStyleLbl="vennNode1" presStyleIdx="2" presStyleCnt="13"/>
      <dgm:spPr/>
    </dgm:pt>
    <dgm:pt modelId="{CE2C8FEB-569C-C344-927E-41D7E289ADD2}" type="pres">
      <dgm:prSet presAssocID="{790AD477-ADF2-F141-8FF1-D8DFEF198805}" presName="circ3Tx" presStyleLbl="revTx" presStyleIdx="1" presStyleCnt="3">
        <dgm:presLayoutVars>
          <dgm:chMax val="0"/>
          <dgm:chPref val="0"/>
        </dgm:presLayoutVars>
      </dgm:prSet>
      <dgm:spPr/>
    </dgm:pt>
    <dgm:pt modelId="{B60B3934-86A7-F94B-B6A6-AFD6716E5D8E}" type="pres">
      <dgm:prSet presAssocID="{724BC3B6-3D2A-BA4B-8CF3-14699D4C9FB5}" presName="circ4" presStyleLbl="vennNode1" presStyleIdx="3" presStyleCnt="13"/>
      <dgm:spPr/>
    </dgm:pt>
    <dgm:pt modelId="{E4174FF6-B89D-7741-A78E-AB8C8E364930}" type="pres">
      <dgm:prSet presAssocID="{724BC3B6-3D2A-BA4B-8CF3-14699D4C9FB5}" presName="circ4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354C350-B16B-0346-8FCE-51D54288442E}" type="pres">
      <dgm:prSet presAssocID="{953157F7-4CB1-2D4B-B0C8-EE08F9966901}" presName="leftComposite" presStyleCnt="0"/>
      <dgm:spPr/>
    </dgm:pt>
    <dgm:pt modelId="{AB4A7B3A-91FA-A946-996C-9FB555365382}" type="pres">
      <dgm:prSet presAssocID="{FF6231A5-0537-2945-B268-46C4E8896667}" presName="childText1_1" presStyleLbl="vennNode1" presStyleIdx="4" presStyleCnt="13">
        <dgm:presLayoutVars>
          <dgm:chMax val="0"/>
          <dgm:chPref val="0"/>
        </dgm:presLayoutVars>
      </dgm:prSet>
      <dgm:spPr/>
    </dgm:pt>
    <dgm:pt modelId="{2D87A0E9-5BDE-434D-92F5-54B6206DE0E5}" type="pres">
      <dgm:prSet presAssocID="{FF6231A5-0537-2945-B268-46C4E8896667}" presName="ellipse1" presStyleLbl="vennNode1" presStyleIdx="5" presStyleCnt="13"/>
      <dgm:spPr/>
    </dgm:pt>
    <dgm:pt modelId="{580CBA51-816E-F343-8FD6-016A75FFC268}" type="pres">
      <dgm:prSet presAssocID="{FF6231A5-0537-2945-B268-46C4E8896667}" presName="ellipse2" presStyleLbl="vennNode1" presStyleIdx="6" presStyleCnt="13"/>
      <dgm:spPr/>
    </dgm:pt>
    <dgm:pt modelId="{CAFAFDE1-4CAC-2441-AE4C-2B34A5B1AAC3}" type="pres">
      <dgm:prSet presAssocID="{427F5D02-6682-B349-915C-51B6814B42C3}" presName="childText1_2" presStyleLbl="vennNode1" presStyleIdx="7" presStyleCnt="13">
        <dgm:presLayoutVars>
          <dgm:chMax val="0"/>
          <dgm:chPref val="0"/>
        </dgm:presLayoutVars>
      </dgm:prSet>
      <dgm:spPr/>
    </dgm:pt>
    <dgm:pt modelId="{3DD4549C-C073-E54F-AF00-E42058CF02CC}" type="pres">
      <dgm:prSet presAssocID="{427F5D02-6682-B349-915C-51B6814B42C3}" presName="ellipse3" presStyleLbl="vennNode1" presStyleIdx="8" presStyleCnt="13"/>
      <dgm:spPr/>
    </dgm:pt>
    <dgm:pt modelId="{D7E28DC0-A252-BF4F-B5FA-2B92D2D358B3}" type="pres">
      <dgm:prSet presAssocID="{56F35B8E-C882-E04A-92A3-76C3E96DC589}" presName="childText1_3" presStyleLbl="vennNode1" presStyleIdx="9" presStyleCnt="13">
        <dgm:presLayoutVars>
          <dgm:chMax val="0"/>
          <dgm:chPref val="0"/>
        </dgm:presLayoutVars>
      </dgm:prSet>
      <dgm:spPr/>
    </dgm:pt>
    <dgm:pt modelId="{124D36A1-F42A-474D-80EB-CC52237BB24B}" type="pres">
      <dgm:prSet presAssocID="{6199EED9-DDB8-5345-A0ED-E1C089F4A3AE}" presName="childText1_4" presStyleLbl="vennNode1" presStyleIdx="10" presStyleCnt="13">
        <dgm:presLayoutVars>
          <dgm:chMax val="0"/>
          <dgm:chPref val="0"/>
        </dgm:presLayoutVars>
      </dgm:prSet>
      <dgm:spPr/>
    </dgm:pt>
    <dgm:pt modelId="{ECB65407-CF73-6E4F-A5AB-436854450764}" type="pres">
      <dgm:prSet presAssocID="{6199EED9-DDB8-5345-A0ED-E1C089F4A3AE}" presName="ellipse4" presStyleLbl="vennNode1" presStyleIdx="11" presStyleCnt="13"/>
      <dgm:spPr/>
    </dgm:pt>
    <dgm:pt modelId="{F522B2E1-615A-9242-BAEC-CEB3C053789C}" type="pres">
      <dgm:prSet presAssocID="{6199EED9-DDB8-5345-A0ED-E1C089F4A3AE}" presName="ellipse5" presStyleLbl="vennNode1" presStyleIdx="12" presStyleCnt="13"/>
      <dgm:spPr/>
    </dgm:pt>
    <dgm:pt modelId="{8243BAEF-6700-F34E-9216-7DDD1F775AB1}" type="pres">
      <dgm:prSet presAssocID="{953157F7-4CB1-2D4B-B0C8-EE08F9966901}" presName="rightChild" presStyleLbl="node2" presStyleIdx="0" presStyleCnt="1">
        <dgm:presLayoutVars>
          <dgm:chMax val="0"/>
          <dgm:chPref val="0"/>
        </dgm:presLayoutVars>
      </dgm:prSet>
      <dgm:spPr/>
    </dgm:pt>
    <dgm:pt modelId="{8B5991D1-0EA5-324A-890C-DF9FD033EBC8}" type="pres">
      <dgm:prSet presAssocID="{953157F7-4CB1-2D4B-B0C8-EE08F9966901}" presName="parentText1" presStyleLbl="revTx" presStyleIdx="2" presStyleCnt="3" custScaleX="149502">
        <dgm:presLayoutVars>
          <dgm:chMax val="4"/>
          <dgm:chPref val="3"/>
          <dgm:bulletEnabled val="1"/>
        </dgm:presLayoutVars>
      </dgm:prSet>
      <dgm:spPr/>
    </dgm:pt>
  </dgm:ptLst>
  <dgm:cxnLst>
    <dgm:cxn modelId="{DDD6E60A-360F-2146-914C-B73054A03F47}" srcId="{0CD78108-A88B-8540-9ACA-FCDEAFD344B6}" destId="{64987ADC-1C87-D645-A322-70273B87C227}" srcOrd="0" destOrd="0" parTransId="{EEFC635C-EF46-B04F-AADC-CC6E02EFF7A8}" sibTransId="{DED18E53-EB9F-0349-AAE2-F683AAEC9B71}"/>
    <dgm:cxn modelId="{6F90FE0C-96F4-844B-AF3F-DEA01548D456}" type="presOf" srcId="{412E558B-A6B7-404F-B810-DFB7412DA667}" destId="{02A12156-E19F-034B-A8BD-93038C4181A5}" srcOrd="0" destOrd="0" presId="urn:microsoft.com/office/officeart/2009/3/layout/PhasedProcess"/>
    <dgm:cxn modelId="{EE506228-D1FD-544B-BD98-879FE37556F1}" type="presOf" srcId="{0CD78108-A88B-8540-9ACA-FCDEAFD344B6}" destId="{1563DBB0-8A56-364E-9C20-D7CA99D7540D}" srcOrd="0" destOrd="0" presId="urn:microsoft.com/office/officeart/2009/3/layout/PhasedProcess"/>
    <dgm:cxn modelId="{3BFBAD42-23A3-994B-8C52-4F01EE0216CE}" type="presOf" srcId="{B6FEB942-0AC4-624E-9B8A-F16C9FEB647A}" destId="{6FC76ED9-BB16-AD41-8EA9-60209B665A53}" srcOrd="0" destOrd="0" presId="urn:microsoft.com/office/officeart/2009/3/layout/PhasedProcess"/>
    <dgm:cxn modelId="{1F523D50-55A6-724C-9EFA-4C765FA504D2}" srcId="{412E558B-A6B7-404F-B810-DFB7412DA667}" destId="{B6FEB942-0AC4-624E-9B8A-F16C9FEB647A}" srcOrd="1" destOrd="0" parTransId="{9C961B09-A671-C346-85A2-994705B213E3}" sibTransId="{D543DCD7-653E-5348-B275-21434E7CEEE6}"/>
    <dgm:cxn modelId="{39DB7356-5E18-C142-B339-C26EC2CE10AA}" srcId="{DBFA4804-D572-D84D-99A6-F57B3263C2EB}" destId="{FF6231A5-0537-2945-B268-46C4E8896667}" srcOrd="0" destOrd="0" parTransId="{C7FB361A-46E4-A748-AC21-AF4C853F252C}" sibTransId="{47F77D45-4DF5-AD41-B3A3-236A32F68768}"/>
    <dgm:cxn modelId="{57475B5A-40D4-0B4E-9439-4AB94C0A2CA8}" srcId="{412E558B-A6B7-404F-B810-DFB7412DA667}" destId="{528946C7-0785-3B4C-935E-FE661820CC88}" srcOrd="0" destOrd="0" parTransId="{A42F8720-F2BC-BB4F-B01B-CD1206D0AE07}" sibTransId="{8C286A0A-AE5F-5A4B-A2A6-EC4D4C1A9B14}"/>
    <dgm:cxn modelId="{3849B961-DAAE-AB48-89B7-AF998EAE0E65}" srcId="{DBFA4804-D572-D84D-99A6-F57B3263C2EB}" destId="{6199EED9-DDB8-5345-A0ED-E1C089F4A3AE}" srcOrd="3" destOrd="0" parTransId="{57F83608-3A86-8243-91D7-A41BA016F120}" sibTransId="{1C61C86F-BA45-1C47-AB6F-B28768FBE24A}"/>
    <dgm:cxn modelId="{68F4CC6F-44F2-4F47-81AA-F18EF5667975}" srcId="{412E558B-A6B7-404F-B810-DFB7412DA667}" destId="{790AD477-ADF2-F141-8FF1-D8DFEF198805}" srcOrd="2" destOrd="0" parTransId="{DFDD483D-BC82-1F44-82C5-41BF4B26203A}" sibTransId="{12795CE4-CCC8-5543-BC14-754FA9EC6B24}"/>
    <dgm:cxn modelId="{29529570-2FED-6542-AA63-C5E86FFB2916}" type="presOf" srcId="{DBFA4804-D572-D84D-99A6-F57B3263C2EB}" destId="{8B5991D1-0EA5-324A-890C-DF9FD033EBC8}" srcOrd="0" destOrd="0" presId="urn:microsoft.com/office/officeart/2009/3/layout/PhasedProcess"/>
    <dgm:cxn modelId="{B52EC971-3140-CD40-816D-563CCDCD7FFB}" type="presOf" srcId="{790AD477-ADF2-F141-8FF1-D8DFEF198805}" destId="{CE2C8FEB-569C-C344-927E-41D7E289ADD2}" srcOrd="1" destOrd="0" presId="urn:microsoft.com/office/officeart/2009/3/layout/PhasedProcess"/>
    <dgm:cxn modelId="{FFFC5E72-77B6-ED45-9DA9-3B0A179841AF}" type="presOf" srcId="{953157F7-4CB1-2D4B-B0C8-EE08F9966901}" destId="{01ACE0AD-D8AA-B746-BDAE-006F2A8F09A9}" srcOrd="0" destOrd="0" presId="urn:microsoft.com/office/officeart/2009/3/layout/PhasedProcess"/>
    <dgm:cxn modelId="{4F33E177-A6E0-224C-85FB-008AC1148C00}" type="presOf" srcId="{528946C7-0785-3B4C-935E-FE661820CC88}" destId="{C22C7DBF-04A4-7548-B5A6-42E0101470B5}" srcOrd="1" destOrd="0" presId="urn:microsoft.com/office/officeart/2009/3/layout/PhasedProcess"/>
    <dgm:cxn modelId="{F2D07C7B-7DF9-4E46-9837-383B89D5A9B3}" type="presOf" srcId="{528946C7-0785-3B4C-935E-FE661820CC88}" destId="{17C3CA2E-457E-6A41-88FC-C1F1839A2C9F}" srcOrd="0" destOrd="0" presId="urn:microsoft.com/office/officeart/2009/3/layout/PhasedProcess"/>
    <dgm:cxn modelId="{47F90D7D-165A-1745-8767-2DAE00D95212}" type="presOf" srcId="{56F35B8E-C882-E04A-92A3-76C3E96DC589}" destId="{D7E28DC0-A252-BF4F-B5FA-2B92D2D358B3}" srcOrd="0" destOrd="0" presId="urn:microsoft.com/office/officeart/2009/3/layout/PhasedProcess"/>
    <dgm:cxn modelId="{CB814289-003E-1441-899A-61C6E87DF74D}" type="presOf" srcId="{790AD477-ADF2-F141-8FF1-D8DFEF198805}" destId="{7B4EC917-7F0F-7A4D-B76D-FFEC0B94383A}" srcOrd="0" destOrd="0" presId="urn:microsoft.com/office/officeart/2009/3/layout/PhasedProcess"/>
    <dgm:cxn modelId="{85B28A94-1741-E64D-9885-48F73F58467D}" type="presOf" srcId="{FF6231A5-0537-2945-B268-46C4E8896667}" destId="{AB4A7B3A-91FA-A946-996C-9FB555365382}" srcOrd="0" destOrd="0" presId="urn:microsoft.com/office/officeart/2009/3/layout/PhasedProcess"/>
    <dgm:cxn modelId="{64F821AF-FD9F-7243-875D-E38177433A54}" type="presOf" srcId="{64987ADC-1C87-D645-A322-70273B87C227}" destId="{8243BAEF-6700-F34E-9216-7DDD1F775AB1}" srcOrd="0" destOrd="0" presId="urn:microsoft.com/office/officeart/2009/3/layout/PhasedProcess"/>
    <dgm:cxn modelId="{CFC5C5B9-92CE-0548-A6EF-78D0CFD53A25}" srcId="{DBFA4804-D572-D84D-99A6-F57B3263C2EB}" destId="{56F35B8E-C882-E04A-92A3-76C3E96DC589}" srcOrd="2" destOrd="0" parTransId="{C23FBB80-51D7-834B-8A18-3A2AE4C7FB05}" sibTransId="{D856851A-2E4F-C146-B8D2-8F6C8CEB850F}"/>
    <dgm:cxn modelId="{B687D8BD-B16F-E140-BF36-B74287C6800B}" type="presOf" srcId="{724BC3B6-3D2A-BA4B-8CF3-14699D4C9FB5}" destId="{B60B3934-86A7-F94B-B6A6-AFD6716E5D8E}" srcOrd="0" destOrd="0" presId="urn:microsoft.com/office/officeart/2009/3/layout/PhasedProcess"/>
    <dgm:cxn modelId="{9B3F65C1-708B-D445-8DE1-A466F8A04E48}" srcId="{953157F7-4CB1-2D4B-B0C8-EE08F9966901}" destId="{0CD78108-A88B-8540-9ACA-FCDEAFD344B6}" srcOrd="2" destOrd="0" parTransId="{D0DFC8BC-F90D-604B-A6AA-13058143373B}" sibTransId="{A4BDD916-4E98-014C-8797-828C9F71836D}"/>
    <dgm:cxn modelId="{F9728AC7-BFBA-7943-8262-BBE43F0AD3D2}" type="presOf" srcId="{B6FEB942-0AC4-624E-9B8A-F16C9FEB647A}" destId="{0F8E3B56-EEFE-0D4D-95DD-D200AB820D2E}" srcOrd="1" destOrd="0" presId="urn:microsoft.com/office/officeart/2009/3/layout/PhasedProcess"/>
    <dgm:cxn modelId="{198D4CCF-3ED7-A142-9837-E7610B3EE457}" type="presOf" srcId="{724BC3B6-3D2A-BA4B-8CF3-14699D4C9FB5}" destId="{E4174FF6-B89D-7741-A78E-AB8C8E364930}" srcOrd="1" destOrd="0" presId="urn:microsoft.com/office/officeart/2009/3/layout/PhasedProcess"/>
    <dgm:cxn modelId="{CFBE74DF-539E-5F43-AD35-23F06F9818D0}" srcId="{412E558B-A6B7-404F-B810-DFB7412DA667}" destId="{724BC3B6-3D2A-BA4B-8CF3-14699D4C9FB5}" srcOrd="3" destOrd="0" parTransId="{0252CD73-4B52-AF4E-8949-BC30251328D6}" sibTransId="{F08B05BD-8474-7D49-AE37-F0F92EE6B9D7}"/>
    <dgm:cxn modelId="{F751B7E3-00B3-9945-85B1-39FB5EE1422B}" srcId="{DBFA4804-D572-D84D-99A6-F57B3263C2EB}" destId="{427F5D02-6682-B349-915C-51B6814B42C3}" srcOrd="1" destOrd="0" parTransId="{EAAA26B4-DAE4-CB4C-A386-245DFAF10194}" sibTransId="{DFCA1422-12CC-B544-9EDD-20980ED9B97B}"/>
    <dgm:cxn modelId="{53DB31E6-3B46-E140-BD35-559018FB80C3}" type="presOf" srcId="{6199EED9-DDB8-5345-A0ED-E1C089F4A3AE}" destId="{124D36A1-F42A-474D-80EB-CC52237BB24B}" srcOrd="0" destOrd="0" presId="urn:microsoft.com/office/officeart/2009/3/layout/PhasedProcess"/>
    <dgm:cxn modelId="{E8245DF9-3FA8-AA42-9DBE-F551DC871D85}" srcId="{953157F7-4CB1-2D4B-B0C8-EE08F9966901}" destId="{412E558B-A6B7-404F-B810-DFB7412DA667}" srcOrd="1" destOrd="0" parTransId="{7DD91A9C-594F-A943-9932-40E5F1314D7F}" sibTransId="{0F5DB9E7-1F50-7A4C-ADA3-C30FEDF891DD}"/>
    <dgm:cxn modelId="{996020FC-2423-6545-9AB5-DA202453A089}" srcId="{953157F7-4CB1-2D4B-B0C8-EE08F9966901}" destId="{DBFA4804-D572-D84D-99A6-F57B3263C2EB}" srcOrd="0" destOrd="0" parTransId="{2791F425-BA7C-AE4D-B49B-81E06EED4453}" sibTransId="{D0FAD607-77E9-D445-BCBF-C555C900F28C}"/>
    <dgm:cxn modelId="{2A8FC6FE-5A76-0F41-AEE2-845C7340CE44}" type="presOf" srcId="{427F5D02-6682-B349-915C-51B6814B42C3}" destId="{CAFAFDE1-4CAC-2441-AE4C-2B34A5B1AAC3}" srcOrd="0" destOrd="0" presId="urn:microsoft.com/office/officeart/2009/3/layout/PhasedProcess"/>
    <dgm:cxn modelId="{F9014136-B872-424F-ACD8-9DD74EDA458E}" type="presParOf" srcId="{01ACE0AD-D8AA-B746-BDAE-006F2A8F09A9}" destId="{32C1934A-7180-3542-9168-65A3CB65304C}" srcOrd="0" destOrd="0" presId="urn:microsoft.com/office/officeart/2009/3/layout/PhasedProcess"/>
    <dgm:cxn modelId="{C376CFF1-51DA-E047-A1DB-76D2966891CC}" type="presParOf" srcId="{01ACE0AD-D8AA-B746-BDAE-006F2A8F09A9}" destId="{B9F16BD1-FE0F-D64F-AB15-60370C8D7C68}" srcOrd="1" destOrd="0" presId="urn:microsoft.com/office/officeart/2009/3/layout/PhasedProcess"/>
    <dgm:cxn modelId="{9D4317C4-CAFD-EC45-99CC-69794994A3B3}" type="presParOf" srcId="{01ACE0AD-D8AA-B746-BDAE-006F2A8F09A9}" destId="{02A12156-E19F-034B-A8BD-93038C4181A5}" srcOrd="2" destOrd="0" presId="urn:microsoft.com/office/officeart/2009/3/layout/PhasedProcess"/>
    <dgm:cxn modelId="{A5D91936-2272-414B-BCDE-8ACD6A4F559B}" type="presParOf" srcId="{01ACE0AD-D8AA-B746-BDAE-006F2A8F09A9}" destId="{596E6697-DBD0-BE4C-ABD5-E532A3208BBF}" srcOrd="3" destOrd="0" presId="urn:microsoft.com/office/officeart/2009/3/layout/PhasedProcess"/>
    <dgm:cxn modelId="{44623303-B8CD-7E48-9C97-5E040A9FCE77}" type="presParOf" srcId="{01ACE0AD-D8AA-B746-BDAE-006F2A8F09A9}" destId="{6F76C635-317C-A146-8F22-041E4E0E4BC0}" srcOrd="4" destOrd="0" presId="urn:microsoft.com/office/officeart/2009/3/layout/PhasedProcess"/>
    <dgm:cxn modelId="{4AA3C2F5-A3F7-C34D-8B56-D9A40E58938C}" type="presParOf" srcId="{01ACE0AD-D8AA-B746-BDAE-006F2A8F09A9}" destId="{1563DBB0-8A56-364E-9C20-D7CA99D7540D}" srcOrd="5" destOrd="0" presId="urn:microsoft.com/office/officeart/2009/3/layout/PhasedProcess"/>
    <dgm:cxn modelId="{1668AE1A-A96E-204B-BA22-A6D4B71257FB}" type="presParOf" srcId="{01ACE0AD-D8AA-B746-BDAE-006F2A8F09A9}" destId="{66509B21-F1E8-2444-B2FE-364FDAA072E6}" srcOrd="6" destOrd="0" presId="urn:microsoft.com/office/officeart/2009/3/layout/PhasedProcess"/>
    <dgm:cxn modelId="{56ADBB56-2DF4-1A4E-B6F8-60ECB6F7D61A}" type="presParOf" srcId="{66509B21-F1E8-2444-B2FE-364FDAA072E6}" destId="{17C3CA2E-457E-6A41-88FC-C1F1839A2C9F}" srcOrd="0" destOrd="0" presId="urn:microsoft.com/office/officeart/2009/3/layout/PhasedProcess"/>
    <dgm:cxn modelId="{FE80A4C6-ADAA-C24A-B117-891156054162}" type="presParOf" srcId="{66509B21-F1E8-2444-B2FE-364FDAA072E6}" destId="{C22C7DBF-04A4-7548-B5A6-42E0101470B5}" srcOrd="1" destOrd="0" presId="urn:microsoft.com/office/officeart/2009/3/layout/PhasedProcess"/>
    <dgm:cxn modelId="{D8A71A41-BBBD-1F47-AE07-96D051014788}" type="presParOf" srcId="{66509B21-F1E8-2444-B2FE-364FDAA072E6}" destId="{6FC76ED9-BB16-AD41-8EA9-60209B665A53}" srcOrd="2" destOrd="0" presId="urn:microsoft.com/office/officeart/2009/3/layout/PhasedProcess"/>
    <dgm:cxn modelId="{8E140E74-AE1C-1A4E-8049-6F3355ADF8C1}" type="presParOf" srcId="{66509B21-F1E8-2444-B2FE-364FDAA072E6}" destId="{0F8E3B56-EEFE-0D4D-95DD-D200AB820D2E}" srcOrd="3" destOrd="0" presId="urn:microsoft.com/office/officeart/2009/3/layout/PhasedProcess"/>
    <dgm:cxn modelId="{30EA5E4F-C10A-D949-8EA7-B118AA73EF77}" type="presParOf" srcId="{66509B21-F1E8-2444-B2FE-364FDAA072E6}" destId="{7B4EC917-7F0F-7A4D-B76D-FFEC0B94383A}" srcOrd="4" destOrd="0" presId="urn:microsoft.com/office/officeart/2009/3/layout/PhasedProcess"/>
    <dgm:cxn modelId="{9983E11E-6D86-AB4F-87FB-B8E1A9509FF8}" type="presParOf" srcId="{66509B21-F1E8-2444-B2FE-364FDAA072E6}" destId="{CE2C8FEB-569C-C344-927E-41D7E289ADD2}" srcOrd="5" destOrd="0" presId="urn:microsoft.com/office/officeart/2009/3/layout/PhasedProcess"/>
    <dgm:cxn modelId="{67ABAF20-F5CF-7B46-9F1A-8514A2055A52}" type="presParOf" srcId="{66509B21-F1E8-2444-B2FE-364FDAA072E6}" destId="{B60B3934-86A7-F94B-B6A6-AFD6716E5D8E}" srcOrd="6" destOrd="0" presId="urn:microsoft.com/office/officeart/2009/3/layout/PhasedProcess"/>
    <dgm:cxn modelId="{5A6914C3-AC50-384A-8B6A-59608A82E84A}" type="presParOf" srcId="{66509B21-F1E8-2444-B2FE-364FDAA072E6}" destId="{E4174FF6-B89D-7741-A78E-AB8C8E364930}" srcOrd="7" destOrd="0" presId="urn:microsoft.com/office/officeart/2009/3/layout/PhasedProcess"/>
    <dgm:cxn modelId="{65791E4A-4228-DA46-9065-93FCF6284EB5}" type="presParOf" srcId="{01ACE0AD-D8AA-B746-BDAE-006F2A8F09A9}" destId="{0354C350-B16B-0346-8FCE-51D54288442E}" srcOrd="7" destOrd="0" presId="urn:microsoft.com/office/officeart/2009/3/layout/PhasedProcess"/>
    <dgm:cxn modelId="{424B442A-4CCE-D34A-9ADC-85882EC158AA}" type="presParOf" srcId="{0354C350-B16B-0346-8FCE-51D54288442E}" destId="{AB4A7B3A-91FA-A946-996C-9FB555365382}" srcOrd="0" destOrd="0" presId="urn:microsoft.com/office/officeart/2009/3/layout/PhasedProcess"/>
    <dgm:cxn modelId="{BB1ECE7E-752B-7A47-9DC2-C63A7C2C1102}" type="presParOf" srcId="{0354C350-B16B-0346-8FCE-51D54288442E}" destId="{2D87A0E9-5BDE-434D-92F5-54B6206DE0E5}" srcOrd="1" destOrd="0" presId="urn:microsoft.com/office/officeart/2009/3/layout/PhasedProcess"/>
    <dgm:cxn modelId="{4157DC05-8CAF-9649-AB25-738FE7E6B4A4}" type="presParOf" srcId="{0354C350-B16B-0346-8FCE-51D54288442E}" destId="{580CBA51-816E-F343-8FD6-016A75FFC268}" srcOrd="2" destOrd="0" presId="urn:microsoft.com/office/officeart/2009/3/layout/PhasedProcess"/>
    <dgm:cxn modelId="{1288647E-1586-4441-BA79-CA739ED6FFEE}" type="presParOf" srcId="{0354C350-B16B-0346-8FCE-51D54288442E}" destId="{CAFAFDE1-4CAC-2441-AE4C-2B34A5B1AAC3}" srcOrd="3" destOrd="0" presId="urn:microsoft.com/office/officeart/2009/3/layout/PhasedProcess"/>
    <dgm:cxn modelId="{B76F6446-0F15-F940-A17B-77B4179E8775}" type="presParOf" srcId="{0354C350-B16B-0346-8FCE-51D54288442E}" destId="{3DD4549C-C073-E54F-AF00-E42058CF02CC}" srcOrd="4" destOrd="0" presId="urn:microsoft.com/office/officeart/2009/3/layout/PhasedProcess"/>
    <dgm:cxn modelId="{507E0D4B-14E0-0A4B-A927-B1B61651B479}" type="presParOf" srcId="{0354C350-B16B-0346-8FCE-51D54288442E}" destId="{D7E28DC0-A252-BF4F-B5FA-2B92D2D358B3}" srcOrd="5" destOrd="0" presId="urn:microsoft.com/office/officeart/2009/3/layout/PhasedProcess"/>
    <dgm:cxn modelId="{626CDFF6-BBD3-8E40-BBCE-82154FCEAFF1}" type="presParOf" srcId="{0354C350-B16B-0346-8FCE-51D54288442E}" destId="{124D36A1-F42A-474D-80EB-CC52237BB24B}" srcOrd="6" destOrd="0" presId="urn:microsoft.com/office/officeart/2009/3/layout/PhasedProcess"/>
    <dgm:cxn modelId="{84DB7645-6108-F842-8653-9B8858E85FB5}" type="presParOf" srcId="{0354C350-B16B-0346-8FCE-51D54288442E}" destId="{ECB65407-CF73-6E4F-A5AB-436854450764}" srcOrd="7" destOrd="0" presId="urn:microsoft.com/office/officeart/2009/3/layout/PhasedProcess"/>
    <dgm:cxn modelId="{BD014BBE-A988-6041-B6B3-21CB2524D421}" type="presParOf" srcId="{0354C350-B16B-0346-8FCE-51D54288442E}" destId="{F522B2E1-615A-9242-BAEC-CEB3C053789C}" srcOrd="8" destOrd="0" presId="urn:microsoft.com/office/officeart/2009/3/layout/PhasedProcess"/>
    <dgm:cxn modelId="{7F20C142-9552-204D-A2E5-CE5695E9B167}" type="presParOf" srcId="{01ACE0AD-D8AA-B746-BDAE-006F2A8F09A9}" destId="{8243BAEF-6700-F34E-9216-7DDD1F775AB1}" srcOrd="8" destOrd="0" presId="urn:microsoft.com/office/officeart/2009/3/layout/PhasedProcess"/>
    <dgm:cxn modelId="{32CCD15A-C509-704E-9064-C71D82976D54}" type="presParOf" srcId="{01ACE0AD-D8AA-B746-BDAE-006F2A8F09A9}" destId="{8B5991D1-0EA5-324A-890C-DF9FD033EBC8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5A754-A228-7B42-B790-B356A5163FE7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4A53C1-9004-0540-8AE7-F327066D4102}">
      <dgm:prSet phldrT="[Texto]" custT="1"/>
      <dgm:spPr/>
      <dgm:t>
        <a:bodyPr anchor="ctr"/>
        <a:lstStyle/>
        <a:p>
          <a:r>
            <a:rPr lang="pt-BR" sz="4400" dirty="0"/>
            <a:t>PGF</a:t>
          </a:r>
        </a:p>
        <a:p>
          <a:r>
            <a:rPr lang="pt-BR" sz="2000" dirty="0"/>
            <a:t>(Lei </a:t>
          </a:r>
          <a:r>
            <a:rPr lang="pt-BR" sz="2000" dirty="0" err="1"/>
            <a:t>n</a:t>
          </a:r>
          <a:r>
            <a:rPr lang="pt-BR" sz="2000" dirty="0"/>
            <a:t>. 10.480/02)</a:t>
          </a:r>
        </a:p>
      </dgm:t>
    </dgm:pt>
    <dgm:pt modelId="{F5620BC1-A004-A64B-8350-A5B194083410}" type="parTrans" cxnId="{E1CF5E91-4BAB-1F4D-8953-12F63DD03419}">
      <dgm:prSet/>
      <dgm:spPr/>
      <dgm:t>
        <a:bodyPr/>
        <a:lstStyle/>
        <a:p>
          <a:endParaRPr lang="pt-BR"/>
        </a:p>
      </dgm:t>
    </dgm:pt>
    <dgm:pt modelId="{7204FDA0-37F3-6D41-8D54-FEB27B5EA0B1}" type="sibTrans" cxnId="{E1CF5E91-4BAB-1F4D-8953-12F63DD03419}">
      <dgm:prSet/>
      <dgm:spPr/>
      <dgm:t>
        <a:bodyPr/>
        <a:lstStyle/>
        <a:p>
          <a:endParaRPr lang="pt-BR"/>
        </a:p>
      </dgm:t>
    </dgm:pt>
    <dgm:pt modelId="{13473B13-9D73-B141-AA60-1A6DE48DC544}">
      <dgm:prSet phldrT="[Texto]" custT="1"/>
      <dgm:spPr/>
      <dgm:t>
        <a:bodyPr anchor="ctr"/>
        <a:lstStyle/>
        <a:p>
          <a:r>
            <a:rPr lang="pt-BR" sz="3200" dirty="0"/>
            <a:t>Direção</a:t>
          </a:r>
        </a:p>
        <a:p>
          <a:r>
            <a:rPr lang="pt-BR" sz="2000" dirty="0"/>
            <a:t>(Port. PGF </a:t>
          </a:r>
          <a:r>
            <a:rPr lang="pt-BR" sz="2000" dirty="0" err="1"/>
            <a:t>n</a:t>
          </a:r>
          <a:r>
            <a:rPr lang="pt-BR" sz="2000" dirty="0"/>
            <a:t>. 338/2016)</a:t>
          </a:r>
        </a:p>
      </dgm:t>
    </dgm:pt>
    <dgm:pt modelId="{C61F4445-9959-0245-A1FF-145779AA6464}" type="parTrans" cxnId="{17DB4AD6-F091-5A42-A17B-7E40F098B7DA}">
      <dgm:prSet/>
      <dgm:spPr/>
      <dgm:t>
        <a:bodyPr/>
        <a:lstStyle/>
        <a:p>
          <a:endParaRPr lang="pt-BR"/>
        </a:p>
      </dgm:t>
    </dgm:pt>
    <dgm:pt modelId="{57ABD05A-E4D1-1F49-A1F3-7C339DE8FABF}" type="sibTrans" cxnId="{17DB4AD6-F091-5A42-A17B-7E40F098B7DA}">
      <dgm:prSet/>
      <dgm:spPr/>
      <dgm:t>
        <a:bodyPr/>
        <a:lstStyle/>
        <a:p>
          <a:endParaRPr lang="pt-BR"/>
        </a:p>
      </dgm:t>
    </dgm:pt>
    <dgm:pt modelId="{32FA01F9-CF91-F443-B277-FFDF3C0EC075}">
      <dgm:prSet phldrT="[Texto]" custT="1"/>
      <dgm:spPr/>
      <dgm:t>
        <a:bodyPr anchor="ctr"/>
        <a:lstStyle/>
        <a:p>
          <a:r>
            <a:rPr lang="pt-BR" sz="3200" dirty="0"/>
            <a:t>Execução</a:t>
          </a:r>
        </a:p>
        <a:p>
          <a:r>
            <a:rPr lang="pt-BR" sz="2000" dirty="0"/>
            <a:t>(Port. PGF </a:t>
          </a:r>
          <a:r>
            <a:rPr lang="pt-BR" sz="2000" dirty="0" err="1"/>
            <a:t>n</a:t>
          </a:r>
          <a:r>
            <a:rPr lang="pt-BR" sz="2000" dirty="0"/>
            <a:t>. 838/2015)</a:t>
          </a:r>
        </a:p>
      </dgm:t>
    </dgm:pt>
    <dgm:pt modelId="{BB8E7125-4AB0-6742-91F2-702FEA8FB31E}" type="parTrans" cxnId="{7AEF76C9-0DB4-0D46-8818-466A201F972E}">
      <dgm:prSet/>
      <dgm:spPr/>
      <dgm:t>
        <a:bodyPr/>
        <a:lstStyle/>
        <a:p>
          <a:endParaRPr lang="pt-BR"/>
        </a:p>
      </dgm:t>
    </dgm:pt>
    <dgm:pt modelId="{0822CB1F-9371-764B-96D8-9188E9B3F7BB}" type="sibTrans" cxnId="{7AEF76C9-0DB4-0D46-8818-466A201F972E}">
      <dgm:prSet/>
      <dgm:spPr/>
      <dgm:t>
        <a:bodyPr/>
        <a:lstStyle/>
        <a:p>
          <a:endParaRPr lang="pt-BR"/>
        </a:p>
      </dgm:t>
    </dgm:pt>
    <dgm:pt modelId="{1D90BB4E-CEE2-1A45-906F-23A3FA7973D4}">
      <dgm:prSet phldrT="[Texto]"/>
      <dgm:spPr/>
      <dgm:t>
        <a:bodyPr anchor="ctr"/>
        <a:lstStyle/>
        <a:p>
          <a:r>
            <a:rPr lang="pt-BR" dirty="0"/>
            <a:t>Departamento de Contencioso</a:t>
          </a:r>
        </a:p>
      </dgm:t>
    </dgm:pt>
    <dgm:pt modelId="{D4A699C7-53A7-8F45-A60A-8D509D9B8FB7}" type="parTrans" cxnId="{82B6A01A-841D-244C-BA46-ED61E3A19FBD}">
      <dgm:prSet/>
      <dgm:spPr/>
      <dgm:t>
        <a:bodyPr/>
        <a:lstStyle/>
        <a:p>
          <a:endParaRPr lang="pt-BR"/>
        </a:p>
      </dgm:t>
    </dgm:pt>
    <dgm:pt modelId="{E48E500C-AC2E-2046-82A2-07773B46502A}" type="sibTrans" cxnId="{82B6A01A-841D-244C-BA46-ED61E3A19FBD}">
      <dgm:prSet/>
      <dgm:spPr/>
      <dgm:t>
        <a:bodyPr/>
        <a:lstStyle/>
        <a:p>
          <a:endParaRPr lang="pt-BR"/>
        </a:p>
      </dgm:t>
    </dgm:pt>
    <dgm:pt modelId="{D0BDFFCD-5AD2-AE4E-9A41-4A6235DCC66B}">
      <dgm:prSet phldrT="[Texto]"/>
      <dgm:spPr/>
      <dgm:t>
        <a:bodyPr anchor="ctr"/>
        <a:lstStyle/>
        <a:p>
          <a:r>
            <a:rPr lang="pt-BR" dirty="0"/>
            <a:t>Departamento de Consultoria</a:t>
          </a:r>
        </a:p>
      </dgm:t>
    </dgm:pt>
    <dgm:pt modelId="{AD04B8AB-6E3F-514C-9EFD-03E62867AFBB}" type="parTrans" cxnId="{FB11A425-F0A3-644D-ABBF-B09CA0B1C6A8}">
      <dgm:prSet/>
      <dgm:spPr/>
      <dgm:t>
        <a:bodyPr/>
        <a:lstStyle/>
        <a:p>
          <a:endParaRPr lang="pt-BR"/>
        </a:p>
      </dgm:t>
    </dgm:pt>
    <dgm:pt modelId="{6B8ADEB0-7719-274B-86A0-59C14C4F1B66}" type="sibTrans" cxnId="{FB11A425-F0A3-644D-ABBF-B09CA0B1C6A8}">
      <dgm:prSet/>
      <dgm:spPr/>
      <dgm:t>
        <a:bodyPr/>
        <a:lstStyle/>
        <a:p>
          <a:endParaRPr lang="pt-BR"/>
        </a:p>
      </dgm:t>
    </dgm:pt>
    <dgm:pt modelId="{90AF9771-9A3E-AE4C-B056-FDF60A3771CE}">
      <dgm:prSet phldrT="[Texto]"/>
      <dgm:spPr/>
      <dgm:t>
        <a:bodyPr anchor="ctr"/>
        <a:lstStyle/>
        <a:p>
          <a:r>
            <a:rPr lang="pt-BR" dirty="0"/>
            <a:t>...</a:t>
          </a:r>
        </a:p>
      </dgm:t>
    </dgm:pt>
    <dgm:pt modelId="{0A2CCC61-8446-F64E-A210-DB8659745500}" type="parTrans" cxnId="{48886567-4F64-F449-A678-F2A394C28462}">
      <dgm:prSet/>
      <dgm:spPr/>
      <dgm:t>
        <a:bodyPr/>
        <a:lstStyle/>
        <a:p>
          <a:endParaRPr lang="pt-BR"/>
        </a:p>
      </dgm:t>
    </dgm:pt>
    <dgm:pt modelId="{488DF803-BA04-C449-9D8B-376BC3597C63}" type="sibTrans" cxnId="{48886567-4F64-F449-A678-F2A394C28462}">
      <dgm:prSet/>
      <dgm:spPr/>
      <dgm:t>
        <a:bodyPr/>
        <a:lstStyle/>
        <a:p>
          <a:endParaRPr lang="pt-BR"/>
        </a:p>
      </dgm:t>
    </dgm:pt>
    <dgm:pt modelId="{D1636EF3-3FC3-7E40-B359-14026944F9C3}">
      <dgm:prSet/>
      <dgm:spPr/>
      <dgm:t>
        <a:bodyPr anchor="ctr"/>
        <a:lstStyle/>
        <a:p>
          <a:r>
            <a:rPr lang="pt-BR" dirty="0"/>
            <a:t>Procuradoria Federal em Santa Catarina </a:t>
          </a:r>
        </a:p>
      </dgm:t>
    </dgm:pt>
    <dgm:pt modelId="{8D10F51C-9508-A74E-818B-8424C02FE56E}" type="parTrans" cxnId="{B2892F9C-C0EB-CC4B-B15B-DA3A910D407C}">
      <dgm:prSet/>
      <dgm:spPr/>
      <dgm:t>
        <a:bodyPr/>
        <a:lstStyle/>
        <a:p>
          <a:endParaRPr lang="pt-BR"/>
        </a:p>
      </dgm:t>
    </dgm:pt>
    <dgm:pt modelId="{59F2FD32-7995-3F41-8E4D-D08EDA45DD39}" type="sibTrans" cxnId="{B2892F9C-C0EB-CC4B-B15B-DA3A910D407C}">
      <dgm:prSet/>
      <dgm:spPr/>
      <dgm:t>
        <a:bodyPr/>
        <a:lstStyle/>
        <a:p>
          <a:endParaRPr lang="pt-BR"/>
        </a:p>
      </dgm:t>
    </dgm:pt>
    <dgm:pt modelId="{34CE99BC-0155-3447-99CE-4FFEC9F009C0}">
      <dgm:prSet phldrT="[Texto]"/>
      <dgm:spPr/>
      <dgm:t>
        <a:bodyPr anchor="ctr"/>
        <a:lstStyle/>
        <a:p>
          <a:r>
            <a:rPr lang="pt-BR" dirty="0"/>
            <a:t>Procuradoria Federal junto à UFSC</a:t>
          </a:r>
        </a:p>
      </dgm:t>
    </dgm:pt>
    <dgm:pt modelId="{A6373512-C7A6-0C4D-8C76-6190EEDE5B89}" type="parTrans" cxnId="{A747A762-C81B-7E40-84A3-FB438F450495}">
      <dgm:prSet/>
      <dgm:spPr/>
      <dgm:t>
        <a:bodyPr/>
        <a:lstStyle/>
        <a:p>
          <a:endParaRPr lang="pt-BR"/>
        </a:p>
      </dgm:t>
    </dgm:pt>
    <dgm:pt modelId="{44AEBE2C-8F09-4A40-A638-B5B802036686}" type="sibTrans" cxnId="{A747A762-C81B-7E40-84A3-FB438F450495}">
      <dgm:prSet/>
      <dgm:spPr/>
      <dgm:t>
        <a:bodyPr/>
        <a:lstStyle/>
        <a:p>
          <a:endParaRPr lang="pt-BR"/>
        </a:p>
      </dgm:t>
    </dgm:pt>
    <dgm:pt modelId="{9DDCCF2E-16D3-8F41-823D-7F660E78758B}">
      <dgm:prSet phldrT="[Texto]"/>
      <dgm:spPr/>
      <dgm:t>
        <a:bodyPr anchor="ctr"/>
        <a:lstStyle/>
        <a:p>
          <a:r>
            <a:rPr lang="pt-BR" dirty="0"/>
            <a:t>Procuradoria Federal Especializada junto ao INSS</a:t>
          </a:r>
        </a:p>
      </dgm:t>
    </dgm:pt>
    <dgm:pt modelId="{D31B1656-9BA2-4F4E-A5DC-4B37D2D620DE}" type="parTrans" cxnId="{CDDE08B5-266D-FD4D-BDB1-49243CC701C5}">
      <dgm:prSet/>
      <dgm:spPr/>
      <dgm:t>
        <a:bodyPr/>
        <a:lstStyle/>
        <a:p>
          <a:endParaRPr lang="pt-BR"/>
        </a:p>
      </dgm:t>
    </dgm:pt>
    <dgm:pt modelId="{FEE2F105-9493-9849-825A-F3973DA26193}" type="sibTrans" cxnId="{CDDE08B5-266D-FD4D-BDB1-49243CC701C5}">
      <dgm:prSet/>
      <dgm:spPr/>
      <dgm:t>
        <a:bodyPr/>
        <a:lstStyle/>
        <a:p>
          <a:endParaRPr lang="pt-BR"/>
        </a:p>
      </dgm:t>
    </dgm:pt>
    <dgm:pt modelId="{122EBCE7-E5FE-AC48-9F01-219A25362A80}">
      <dgm:prSet phldrT="[Texto]"/>
      <dgm:spPr/>
      <dgm:t>
        <a:bodyPr/>
        <a:lstStyle/>
        <a:p>
          <a:r>
            <a:rPr lang="pt-BR" dirty="0"/>
            <a:t>...</a:t>
          </a:r>
        </a:p>
      </dgm:t>
    </dgm:pt>
    <dgm:pt modelId="{F0D7D687-8156-C940-827E-250C24F7E884}" type="parTrans" cxnId="{EDF6DBF1-F9FA-B24F-B121-3F52F9D17C60}">
      <dgm:prSet/>
      <dgm:spPr/>
      <dgm:t>
        <a:bodyPr/>
        <a:lstStyle/>
        <a:p>
          <a:endParaRPr lang="pt-BR"/>
        </a:p>
      </dgm:t>
    </dgm:pt>
    <dgm:pt modelId="{0E634354-1CD8-8347-A859-452AC6492404}" type="sibTrans" cxnId="{EDF6DBF1-F9FA-B24F-B121-3F52F9D17C60}">
      <dgm:prSet/>
      <dgm:spPr/>
      <dgm:t>
        <a:bodyPr/>
        <a:lstStyle/>
        <a:p>
          <a:endParaRPr lang="pt-BR"/>
        </a:p>
      </dgm:t>
    </dgm:pt>
    <dgm:pt modelId="{54401E05-C297-234E-857F-CECF52C1980F}" type="pres">
      <dgm:prSet presAssocID="{5F15A754-A228-7B42-B790-B356A5163FE7}" presName="vert0" presStyleCnt="0">
        <dgm:presLayoutVars>
          <dgm:dir/>
          <dgm:animOne val="branch"/>
          <dgm:animLvl val="lvl"/>
        </dgm:presLayoutVars>
      </dgm:prSet>
      <dgm:spPr/>
    </dgm:pt>
    <dgm:pt modelId="{36CCE134-7818-0B41-A156-72316909D394}" type="pres">
      <dgm:prSet presAssocID="{5F4A53C1-9004-0540-8AE7-F327066D4102}" presName="thickLine" presStyleLbl="alignNode1" presStyleIdx="0" presStyleCnt="1"/>
      <dgm:spPr/>
    </dgm:pt>
    <dgm:pt modelId="{1A876670-9D1D-5D4C-AB05-1B75788C81F6}" type="pres">
      <dgm:prSet presAssocID="{5F4A53C1-9004-0540-8AE7-F327066D4102}" presName="horz1" presStyleCnt="0"/>
      <dgm:spPr/>
    </dgm:pt>
    <dgm:pt modelId="{31E95697-66BE-E94A-99E4-C13021434AC2}" type="pres">
      <dgm:prSet presAssocID="{5F4A53C1-9004-0540-8AE7-F327066D4102}" presName="tx1" presStyleLbl="revTx" presStyleIdx="0" presStyleCnt="10"/>
      <dgm:spPr/>
    </dgm:pt>
    <dgm:pt modelId="{5288B2CA-33F9-8C4D-8C7E-BAD53409AA75}" type="pres">
      <dgm:prSet presAssocID="{5F4A53C1-9004-0540-8AE7-F327066D4102}" presName="vert1" presStyleCnt="0"/>
      <dgm:spPr/>
    </dgm:pt>
    <dgm:pt modelId="{2D0A05D2-FB02-354A-8BFC-30F6399D6E02}" type="pres">
      <dgm:prSet presAssocID="{13473B13-9D73-B141-AA60-1A6DE48DC544}" presName="vertSpace2a" presStyleCnt="0"/>
      <dgm:spPr/>
    </dgm:pt>
    <dgm:pt modelId="{DB2DE1CB-78B5-324D-9285-5632A0004ED2}" type="pres">
      <dgm:prSet presAssocID="{13473B13-9D73-B141-AA60-1A6DE48DC544}" presName="horz2" presStyleCnt="0"/>
      <dgm:spPr/>
    </dgm:pt>
    <dgm:pt modelId="{9B8C2D93-5C2E-FF48-B910-E67D2AA3FF07}" type="pres">
      <dgm:prSet presAssocID="{13473B13-9D73-B141-AA60-1A6DE48DC544}" presName="horzSpace2" presStyleCnt="0"/>
      <dgm:spPr/>
    </dgm:pt>
    <dgm:pt modelId="{17A7ACB3-F92C-5443-A9E2-AE80F0D7E41C}" type="pres">
      <dgm:prSet presAssocID="{13473B13-9D73-B141-AA60-1A6DE48DC544}" presName="tx2" presStyleLbl="revTx" presStyleIdx="1" presStyleCnt="10"/>
      <dgm:spPr/>
    </dgm:pt>
    <dgm:pt modelId="{FB45FFC2-86BD-774E-879E-08143E4F43EB}" type="pres">
      <dgm:prSet presAssocID="{13473B13-9D73-B141-AA60-1A6DE48DC544}" presName="vert2" presStyleCnt="0"/>
      <dgm:spPr/>
    </dgm:pt>
    <dgm:pt modelId="{4C3C21E5-78AC-B04B-838A-D66509BEA44B}" type="pres">
      <dgm:prSet presAssocID="{1D90BB4E-CEE2-1A45-906F-23A3FA7973D4}" presName="horz3" presStyleCnt="0"/>
      <dgm:spPr/>
    </dgm:pt>
    <dgm:pt modelId="{B99B3855-3EF3-FB4E-BED0-48FEE022E3C0}" type="pres">
      <dgm:prSet presAssocID="{1D90BB4E-CEE2-1A45-906F-23A3FA7973D4}" presName="horzSpace3" presStyleCnt="0"/>
      <dgm:spPr/>
    </dgm:pt>
    <dgm:pt modelId="{AD01382D-4794-C74C-8330-D72E4EF68BCD}" type="pres">
      <dgm:prSet presAssocID="{1D90BB4E-CEE2-1A45-906F-23A3FA7973D4}" presName="tx3" presStyleLbl="revTx" presStyleIdx="2" presStyleCnt="10"/>
      <dgm:spPr/>
    </dgm:pt>
    <dgm:pt modelId="{BDCA8834-DEB7-FE45-AC59-076063025AE3}" type="pres">
      <dgm:prSet presAssocID="{1D90BB4E-CEE2-1A45-906F-23A3FA7973D4}" presName="vert3" presStyleCnt="0"/>
      <dgm:spPr/>
    </dgm:pt>
    <dgm:pt modelId="{2A077E6A-82D0-8740-96BF-21C5A812FF2D}" type="pres">
      <dgm:prSet presAssocID="{E48E500C-AC2E-2046-82A2-07773B46502A}" presName="thinLine3" presStyleLbl="callout" presStyleIdx="0" presStyleCnt="7"/>
      <dgm:spPr/>
    </dgm:pt>
    <dgm:pt modelId="{A48A72A6-76E5-6745-890D-5C946A6C5579}" type="pres">
      <dgm:prSet presAssocID="{D0BDFFCD-5AD2-AE4E-9A41-4A6235DCC66B}" presName="horz3" presStyleCnt="0"/>
      <dgm:spPr/>
    </dgm:pt>
    <dgm:pt modelId="{8D65E649-1218-AF4B-BD7C-C285FC360756}" type="pres">
      <dgm:prSet presAssocID="{D0BDFFCD-5AD2-AE4E-9A41-4A6235DCC66B}" presName="horzSpace3" presStyleCnt="0"/>
      <dgm:spPr/>
    </dgm:pt>
    <dgm:pt modelId="{A6966306-19AB-A64B-B0AE-2D618197EEA9}" type="pres">
      <dgm:prSet presAssocID="{D0BDFFCD-5AD2-AE4E-9A41-4A6235DCC66B}" presName="tx3" presStyleLbl="revTx" presStyleIdx="3" presStyleCnt="10"/>
      <dgm:spPr/>
    </dgm:pt>
    <dgm:pt modelId="{31A5E22D-B986-7F49-AD7E-3AEDA1686185}" type="pres">
      <dgm:prSet presAssocID="{D0BDFFCD-5AD2-AE4E-9A41-4A6235DCC66B}" presName="vert3" presStyleCnt="0"/>
      <dgm:spPr/>
    </dgm:pt>
    <dgm:pt modelId="{2F5D9EC5-055F-BB48-A625-5E43801D0553}" type="pres">
      <dgm:prSet presAssocID="{6B8ADEB0-7719-274B-86A0-59C14C4F1B66}" presName="thinLine3" presStyleLbl="callout" presStyleIdx="1" presStyleCnt="7"/>
      <dgm:spPr/>
    </dgm:pt>
    <dgm:pt modelId="{5E800819-47FB-964A-AB5A-2BBE8214A9AC}" type="pres">
      <dgm:prSet presAssocID="{90AF9771-9A3E-AE4C-B056-FDF60A3771CE}" presName="horz3" presStyleCnt="0"/>
      <dgm:spPr/>
    </dgm:pt>
    <dgm:pt modelId="{CBE66E9C-3142-F24D-8316-152E5D7C3CD8}" type="pres">
      <dgm:prSet presAssocID="{90AF9771-9A3E-AE4C-B056-FDF60A3771CE}" presName="horzSpace3" presStyleCnt="0"/>
      <dgm:spPr/>
    </dgm:pt>
    <dgm:pt modelId="{ABD9FD74-6B4C-364C-BBF9-0D1C0A4A9DC9}" type="pres">
      <dgm:prSet presAssocID="{90AF9771-9A3E-AE4C-B056-FDF60A3771CE}" presName="tx3" presStyleLbl="revTx" presStyleIdx="4" presStyleCnt="10"/>
      <dgm:spPr/>
    </dgm:pt>
    <dgm:pt modelId="{20C1A1BE-2326-1B47-A6C7-47B8C204B5F1}" type="pres">
      <dgm:prSet presAssocID="{90AF9771-9A3E-AE4C-B056-FDF60A3771CE}" presName="vert3" presStyleCnt="0"/>
      <dgm:spPr/>
    </dgm:pt>
    <dgm:pt modelId="{C3060C78-DCAA-B441-BDF3-3E81B99E5163}" type="pres">
      <dgm:prSet presAssocID="{13473B13-9D73-B141-AA60-1A6DE48DC544}" presName="thinLine2b" presStyleLbl="callout" presStyleIdx="2" presStyleCnt="7"/>
      <dgm:spPr/>
    </dgm:pt>
    <dgm:pt modelId="{A575E732-093F-4A47-BCC0-650A79D9475E}" type="pres">
      <dgm:prSet presAssocID="{13473B13-9D73-B141-AA60-1A6DE48DC544}" presName="vertSpace2b" presStyleCnt="0"/>
      <dgm:spPr/>
    </dgm:pt>
    <dgm:pt modelId="{506CCF9F-B285-DB45-ABB8-41F8E39385D2}" type="pres">
      <dgm:prSet presAssocID="{32FA01F9-CF91-F443-B277-FFDF3C0EC075}" presName="horz2" presStyleCnt="0"/>
      <dgm:spPr/>
    </dgm:pt>
    <dgm:pt modelId="{575F3E97-C6F5-5949-9538-2FB828036400}" type="pres">
      <dgm:prSet presAssocID="{32FA01F9-CF91-F443-B277-FFDF3C0EC075}" presName="horzSpace2" presStyleCnt="0"/>
      <dgm:spPr/>
    </dgm:pt>
    <dgm:pt modelId="{4BFC842C-6072-E64C-B67D-DF5F9DA6CD71}" type="pres">
      <dgm:prSet presAssocID="{32FA01F9-CF91-F443-B277-FFDF3C0EC075}" presName="tx2" presStyleLbl="revTx" presStyleIdx="5" presStyleCnt="10"/>
      <dgm:spPr/>
    </dgm:pt>
    <dgm:pt modelId="{9BCAFB20-1EDC-D14C-A3D1-B7090ECBD312}" type="pres">
      <dgm:prSet presAssocID="{32FA01F9-CF91-F443-B277-FFDF3C0EC075}" presName="vert2" presStyleCnt="0"/>
      <dgm:spPr/>
    </dgm:pt>
    <dgm:pt modelId="{3DDFDD14-5903-4042-816C-4103462A5932}" type="pres">
      <dgm:prSet presAssocID="{D1636EF3-3FC3-7E40-B359-14026944F9C3}" presName="horz3" presStyleCnt="0"/>
      <dgm:spPr/>
    </dgm:pt>
    <dgm:pt modelId="{1AD117EE-3B0D-E140-8253-E70690F09767}" type="pres">
      <dgm:prSet presAssocID="{D1636EF3-3FC3-7E40-B359-14026944F9C3}" presName="horzSpace3" presStyleCnt="0"/>
      <dgm:spPr/>
    </dgm:pt>
    <dgm:pt modelId="{0D81608D-87F0-1448-824D-DFF5367CD0B4}" type="pres">
      <dgm:prSet presAssocID="{D1636EF3-3FC3-7E40-B359-14026944F9C3}" presName="tx3" presStyleLbl="revTx" presStyleIdx="6" presStyleCnt="10"/>
      <dgm:spPr/>
    </dgm:pt>
    <dgm:pt modelId="{1C490A65-1FB9-FE44-B0F3-0A5CD4C4B137}" type="pres">
      <dgm:prSet presAssocID="{D1636EF3-3FC3-7E40-B359-14026944F9C3}" presName="vert3" presStyleCnt="0"/>
      <dgm:spPr/>
    </dgm:pt>
    <dgm:pt modelId="{B72546EC-140C-204F-B734-E7087479BF1F}" type="pres">
      <dgm:prSet presAssocID="{59F2FD32-7995-3F41-8E4D-D08EDA45DD39}" presName="thinLine3" presStyleLbl="callout" presStyleIdx="3" presStyleCnt="7"/>
      <dgm:spPr/>
    </dgm:pt>
    <dgm:pt modelId="{5338CD71-E23D-F246-A758-9CD10CC26FA8}" type="pres">
      <dgm:prSet presAssocID="{34CE99BC-0155-3447-99CE-4FFEC9F009C0}" presName="horz3" presStyleCnt="0"/>
      <dgm:spPr/>
    </dgm:pt>
    <dgm:pt modelId="{860F0872-6BD9-6344-A90F-D8FFA326F5EE}" type="pres">
      <dgm:prSet presAssocID="{34CE99BC-0155-3447-99CE-4FFEC9F009C0}" presName="horzSpace3" presStyleCnt="0"/>
      <dgm:spPr/>
    </dgm:pt>
    <dgm:pt modelId="{873E65A1-1EDB-0841-B6FE-FF68B9496C40}" type="pres">
      <dgm:prSet presAssocID="{34CE99BC-0155-3447-99CE-4FFEC9F009C0}" presName="tx3" presStyleLbl="revTx" presStyleIdx="7" presStyleCnt="10"/>
      <dgm:spPr/>
    </dgm:pt>
    <dgm:pt modelId="{88E60174-6402-7E49-93C7-0F5039F049B7}" type="pres">
      <dgm:prSet presAssocID="{34CE99BC-0155-3447-99CE-4FFEC9F009C0}" presName="vert3" presStyleCnt="0"/>
      <dgm:spPr/>
    </dgm:pt>
    <dgm:pt modelId="{581F8F21-DFCC-374E-B6BB-27F48A89761A}" type="pres">
      <dgm:prSet presAssocID="{44AEBE2C-8F09-4A40-A638-B5B802036686}" presName="thinLine3" presStyleLbl="callout" presStyleIdx="4" presStyleCnt="7"/>
      <dgm:spPr/>
    </dgm:pt>
    <dgm:pt modelId="{16C20189-6CFA-034B-AA95-D8C0BEB2CDDB}" type="pres">
      <dgm:prSet presAssocID="{9DDCCF2E-16D3-8F41-823D-7F660E78758B}" presName="horz3" presStyleCnt="0"/>
      <dgm:spPr/>
    </dgm:pt>
    <dgm:pt modelId="{954FA5D3-482B-E54F-99C4-BABC949FBC74}" type="pres">
      <dgm:prSet presAssocID="{9DDCCF2E-16D3-8F41-823D-7F660E78758B}" presName="horzSpace3" presStyleCnt="0"/>
      <dgm:spPr/>
    </dgm:pt>
    <dgm:pt modelId="{CEC1E973-7F96-F143-8B76-14F3002C92DA}" type="pres">
      <dgm:prSet presAssocID="{9DDCCF2E-16D3-8F41-823D-7F660E78758B}" presName="tx3" presStyleLbl="revTx" presStyleIdx="8" presStyleCnt="10"/>
      <dgm:spPr/>
    </dgm:pt>
    <dgm:pt modelId="{1C54343E-6232-0244-A75F-B6D7D71E1738}" type="pres">
      <dgm:prSet presAssocID="{9DDCCF2E-16D3-8F41-823D-7F660E78758B}" presName="vert3" presStyleCnt="0"/>
      <dgm:spPr/>
    </dgm:pt>
    <dgm:pt modelId="{F8061884-AD43-AA49-8F7A-523CD36E163A}" type="pres">
      <dgm:prSet presAssocID="{FEE2F105-9493-9849-825A-F3973DA26193}" presName="thinLine3" presStyleLbl="callout" presStyleIdx="5" presStyleCnt="7"/>
      <dgm:spPr/>
    </dgm:pt>
    <dgm:pt modelId="{11FED8DF-A4FA-7B49-BB3C-90979D30E9C7}" type="pres">
      <dgm:prSet presAssocID="{122EBCE7-E5FE-AC48-9F01-219A25362A80}" presName="horz3" presStyleCnt="0"/>
      <dgm:spPr/>
    </dgm:pt>
    <dgm:pt modelId="{9D134141-2903-F747-9CE2-A18FA090DCF4}" type="pres">
      <dgm:prSet presAssocID="{122EBCE7-E5FE-AC48-9F01-219A25362A80}" presName="horzSpace3" presStyleCnt="0"/>
      <dgm:spPr/>
    </dgm:pt>
    <dgm:pt modelId="{3E5E4B8F-D4C5-A446-9CBE-A6ABCEF84095}" type="pres">
      <dgm:prSet presAssocID="{122EBCE7-E5FE-AC48-9F01-219A25362A80}" presName="tx3" presStyleLbl="revTx" presStyleIdx="9" presStyleCnt="10"/>
      <dgm:spPr/>
    </dgm:pt>
    <dgm:pt modelId="{DAC7CBF0-5D8D-B845-978F-4FFCB4C74415}" type="pres">
      <dgm:prSet presAssocID="{122EBCE7-E5FE-AC48-9F01-219A25362A80}" presName="vert3" presStyleCnt="0"/>
      <dgm:spPr/>
    </dgm:pt>
    <dgm:pt modelId="{73A9BD4C-8C8D-5F4F-93ED-988232CD35BC}" type="pres">
      <dgm:prSet presAssocID="{32FA01F9-CF91-F443-B277-FFDF3C0EC075}" presName="thinLine2b" presStyleLbl="callout" presStyleIdx="6" presStyleCnt="7"/>
      <dgm:spPr/>
    </dgm:pt>
    <dgm:pt modelId="{204D8090-DB11-4046-A993-A2373AD06A5B}" type="pres">
      <dgm:prSet presAssocID="{32FA01F9-CF91-F443-B277-FFDF3C0EC075}" presName="vertSpace2b" presStyleCnt="0"/>
      <dgm:spPr/>
    </dgm:pt>
  </dgm:ptLst>
  <dgm:cxnLst>
    <dgm:cxn modelId="{82B6A01A-841D-244C-BA46-ED61E3A19FBD}" srcId="{13473B13-9D73-B141-AA60-1A6DE48DC544}" destId="{1D90BB4E-CEE2-1A45-906F-23A3FA7973D4}" srcOrd="0" destOrd="0" parTransId="{D4A699C7-53A7-8F45-A60A-8D509D9B8FB7}" sibTransId="{E48E500C-AC2E-2046-82A2-07773B46502A}"/>
    <dgm:cxn modelId="{FB11A425-F0A3-644D-ABBF-B09CA0B1C6A8}" srcId="{13473B13-9D73-B141-AA60-1A6DE48DC544}" destId="{D0BDFFCD-5AD2-AE4E-9A41-4A6235DCC66B}" srcOrd="1" destOrd="0" parTransId="{AD04B8AB-6E3F-514C-9EFD-03E62867AFBB}" sibTransId="{6B8ADEB0-7719-274B-86A0-59C14C4F1B66}"/>
    <dgm:cxn modelId="{3601482A-B674-D249-A976-5B24778AE424}" type="presOf" srcId="{5F15A754-A228-7B42-B790-B356A5163FE7}" destId="{54401E05-C297-234E-857F-CECF52C1980F}" srcOrd="0" destOrd="0" presId="urn:microsoft.com/office/officeart/2008/layout/LinedList"/>
    <dgm:cxn modelId="{29325348-DEC4-5A4A-9A98-94D86DE63A60}" type="presOf" srcId="{122EBCE7-E5FE-AC48-9F01-219A25362A80}" destId="{3E5E4B8F-D4C5-A446-9CBE-A6ABCEF84095}" srcOrd="0" destOrd="0" presId="urn:microsoft.com/office/officeart/2008/layout/LinedList"/>
    <dgm:cxn modelId="{11CB3D49-EBCD-2845-BBB8-D0BF238929AB}" type="presOf" srcId="{13473B13-9D73-B141-AA60-1A6DE48DC544}" destId="{17A7ACB3-F92C-5443-A9E2-AE80F0D7E41C}" srcOrd="0" destOrd="0" presId="urn:microsoft.com/office/officeart/2008/layout/LinedList"/>
    <dgm:cxn modelId="{A747A762-C81B-7E40-84A3-FB438F450495}" srcId="{32FA01F9-CF91-F443-B277-FFDF3C0EC075}" destId="{34CE99BC-0155-3447-99CE-4FFEC9F009C0}" srcOrd="1" destOrd="0" parTransId="{A6373512-C7A6-0C4D-8C76-6190EEDE5B89}" sibTransId="{44AEBE2C-8F09-4A40-A638-B5B802036686}"/>
    <dgm:cxn modelId="{48886567-4F64-F449-A678-F2A394C28462}" srcId="{13473B13-9D73-B141-AA60-1A6DE48DC544}" destId="{90AF9771-9A3E-AE4C-B056-FDF60A3771CE}" srcOrd="2" destOrd="0" parTransId="{0A2CCC61-8446-F64E-A210-DB8659745500}" sibTransId="{488DF803-BA04-C449-9D8B-376BC3597C63}"/>
    <dgm:cxn modelId="{2DD77967-3218-F84C-A0A7-88F3BBA7679B}" type="presOf" srcId="{9DDCCF2E-16D3-8F41-823D-7F660E78758B}" destId="{CEC1E973-7F96-F143-8B76-14F3002C92DA}" srcOrd="0" destOrd="0" presId="urn:microsoft.com/office/officeart/2008/layout/LinedList"/>
    <dgm:cxn modelId="{6E34E97A-1587-2644-8C1D-C098DF43DCCF}" type="presOf" srcId="{1D90BB4E-CEE2-1A45-906F-23A3FA7973D4}" destId="{AD01382D-4794-C74C-8330-D72E4EF68BCD}" srcOrd="0" destOrd="0" presId="urn:microsoft.com/office/officeart/2008/layout/LinedList"/>
    <dgm:cxn modelId="{82CF5387-0C7B-AE4B-98A9-8BD7CC15792B}" type="presOf" srcId="{D0BDFFCD-5AD2-AE4E-9A41-4A6235DCC66B}" destId="{A6966306-19AB-A64B-B0AE-2D618197EEA9}" srcOrd="0" destOrd="0" presId="urn:microsoft.com/office/officeart/2008/layout/LinedList"/>
    <dgm:cxn modelId="{E1CF5E91-4BAB-1F4D-8953-12F63DD03419}" srcId="{5F15A754-A228-7B42-B790-B356A5163FE7}" destId="{5F4A53C1-9004-0540-8AE7-F327066D4102}" srcOrd="0" destOrd="0" parTransId="{F5620BC1-A004-A64B-8350-A5B194083410}" sibTransId="{7204FDA0-37F3-6D41-8D54-FEB27B5EA0B1}"/>
    <dgm:cxn modelId="{B2892F9C-C0EB-CC4B-B15B-DA3A910D407C}" srcId="{32FA01F9-CF91-F443-B277-FFDF3C0EC075}" destId="{D1636EF3-3FC3-7E40-B359-14026944F9C3}" srcOrd="0" destOrd="0" parTransId="{8D10F51C-9508-A74E-818B-8424C02FE56E}" sibTransId="{59F2FD32-7995-3F41-8E4D-D08EDA45DD39}"/>
    <dgm:cxn modelId="{7BB939AE-54C8-9549-9EC6-34744FCC52DA}" type="presOf" srcId="{90AF9771-9A3E-AE4C-B056-FDF60A3771CE}" destId="{ABD9FD74-6B4C-364C-BBF9-0D1C0A4A9DC9}" srcOrd="0" destOrd="0" presId="urn:microsoft.com/office/officeart/2008/layout/LinedList"/>
    <dgm:cxn modelId="{CDDE08B5-266D-FD4D-BDB1-49243CC701C5}" srcId="{32FA01F9-CF91-F443-B277-FFDF3C0EC075}" destId="{9DDCCF2E-16D3-8F41-823D-7F660E78758B}" srcOrd="2" destOrd="0" parTransId="{D31B1656-9BA2-4F4E-A5DC-4B37D2D620DE}" sibTransId="{FEE2F105-9493-9849-825A-F3973DA26193}"/>
    <dgm:cxn modelId="{7AEF76C9-0DB4-0D46-8818-466A201F972E}" srcId="{5F4A53C1-9004-0540-8AE7-F327066D4102}" destId="{32FA01F9-CF91-F443-B277-FFDF3C0EC075}" srcOrd="1" destOrd="0" parTransId="{BB8E7125-4AB0-6742-91F2-702FEA8FB31E}" sibTransId="{0822CB1F-9371-764B-96D8-9188E9B3F7BB}"/>
    <dgm:cxn modelId="{17DB4AD6-F091-5A42-A17B-7E40F098B7DA}" srcId="{5F4A53C1-9004-0540-8AE7-F327066D4102}" destId="{13473B13-9D73-B141-AA60-1A6DE48DC544}" srcOrd="0" destOrd="0" parTransId="{C61F4445-9959-0245-A1FF-145779AA6464}" sibTransId="{57ABD05A-E4D1-1F49-A1F3-7C339DE8FABF}"/>
    <dgm:cxn modelId="{422DC1D7-44B9-6541-B08C-91FA39D7CF73}" type="presOf" srcId="{32FA01F9-CF91-F443-B277-FFDF3C0EC075}" destId="{4BFC842C-6072-E64C-B67D-DF5F9DA6CD71}" srcOrd="0" destOrd="0" presId="urn:microsoft.com/office/officeart/2008/layout/LinedList"/>
    <dgm:cxn modelId="{6A766CE7-F5FC-FD45-8C09-01800FD541CD}" type="presOf" srcId="{D1636EF3-3FC3-7E40-B359-14026944F9C3}" destId="{0D81608D-87F0-1448-824D-DFF5367CD0B4}" srcOrd="0" destOrd="0" presId="urn:microsoft.com/office/officeart/2008/layout/LinedList"/>
    <dgm:cxn modelId="{590600EA-E6C7-0B4B-849A-511FD6230A8A}" type="presOf" srcId="{5F4A53C1-9004-0540-8AE7-F327066D4102}" destId="{31E95697-66BE-E94A-99E4-C13021434AC2}" srcOrd="0" destOrd="0" presId="urn:microsoft.com/office/officeart/2008/layout/LinedList"/>
    <dgm:cxn modelId="{EDF6DBF1-F9FA-B24F-B121-3F52F9D17C60}" srcId="{32FA01F9-CF91-F443-B277-FFDF3C0EC075}" destId="{122EBCE7-E5FE-AC48-9F01-219A25362A80}" srcOrd="3" destOrd="0" parTransId="{F0D7D687-8156-C940-827E-250C24F7E884}" sibTransId="{0E634354-1CD8-8347-A859-452AC6492404}"/>
    <dgm:cxn modelId="{BCFCC5F2-ECBC-564A-A728-C797B8BEF9B9}" type="presOf" srcId="{34CE99BC-0155-3447-99CE-4FFEC9F009C0}" destId="{873E65A1-1EDB-0841-B6FE-FF68B9496C40}" srcOrd="0" destOrd="0" presId="urn:microsoft.com/office/officeart/2008/layout/LinedList"/>
    <dgm:cxn modelId="{1E35CFFA-4839-1549-BA2E-B9D4C5873305}" type="presParOf" srcId="{54401E05-C297-234E-857F-CECF52C1980F}" destId="{36CCE134-7818-0B41-A156-72316909D394}" srcOrd="0" destOrd="0" presId="urn:microsoft.com/office/officeart/2008/layout/LinedList"/>
    <dgm:cxn modelId="{B075B530-BDA7-4E46-9F90-CC81E2749A3B}" type="presParOf" srcId="{54401E05-C297-234E-857F-CECF52C1980F}" destId="{1A876670-9D1D-5D4C-AB05-1B75788C81F6}" srcOrd="1" destOrd="0" presId="urn:microsoft.com/office/officeart/2008/layout/LinedList"/>
    <dgm:cxn modelId="{29CB95E6-57F6-9248-8FB5-A59EBE93A4A7}" type="presParOf" srcId="{1A876670-9D1D-5D4C-AB05-1B75788C81F6}" destId="{31E95697-66BE-E94A-99E4-C13021434AC2}" srcOrd="0" destOrd="0" presId="urn:microsoft.com/office/officeart/2008/layout/LinedList"/>
    <dgm:cxn modelId="{A1EF1124-3A79-2B46-A84D-23AFC0771B48}" type="presParOf" srcId="{1A876670-9D1D-5D4C-AB05-1B75788C81F6}" destId="{5288B2CA-33F9-8C4D-8C7E-BAD53409AA75}" srcOrd="1" destOrd="0" presId="urn:microsoft.com/office/officeart/2008/layout/LinedList"/>
    <dgm:cxn modelId="{2E7DCC36-B654-F341-8F44-6CC2D4BCEA28}" type="presParOf" srcId="{5288B2CA-33F9-8C4D-8C7E-BAD53409AA75}" destId="{2D0A05D2-FB02-354A-8BFC-30F6399D6E02}" srcOrd="0" destOrd="0" presId="urn:microsoft.com/office/officeart/2008/layout/LinedList"/>
    <dgm:cxn modelId="{BCCEAF79-5D23-C545-818E-698B762FE572}" type="presParOf" srcId="{5288B2CA-33F9-8C4D-8C7E-BAD53409AA75}" destId="{DB2DE1CB-78B5-324D-9285-5632A0004ED2}" srcOrd="1" destOrd="0" presId="urn:microsoft.com/office/officeart/2008/layout/LinedList"/>
    <dgm:cxn modelId="{65F8BDB5-0E02-FA4F-8E72-E27E5DE67A09}" type="presParOf" srcId="{DB2DE1CB-78B5-324D-9285-5632A0004ED2}" destId="{9B8C2D93-5C2E-FF48-B910-E67D2AA3FF07}" srcOrd="0" destOrd="0" presId="urn:microsoft.com/office/officeart/2008/layout/LinedList"/>
    <dgm:cxn modelId="{0A3A188D-72B4-0843-8E57-073C0F8AA105}" type="presParOf" srcId="{DB2DE1CB-78B5-324D-9285-5632A0004ED2}" destId="{17A7ACB3-F92C-5443-A9E2-AE80F0D7E41C}" srcOrd="1" destOrd="0" presId="urn:microsoft.com/office/officeart/2008/layout/LinedList"/>
    <dgm:cxn modelId="{18D70A33-34A8-4748-A1FE-F76EB653C862}" type="presParOf" srcId="{DB2DE1CB-78B5-324D-9285-5632A0004ED2}" destId="{FB45FFC2-86BD-774E-879E-08143E4F43EB}" srcOrd="2" destOrd="0" presId="urn:microsoft.com/office/officeart/2008/layout/LinedList"/>
    <dgm:cxn modelId="{A48A2389-4E83-084F-BAAA-4FE75403ADFE}" type="presParOf" srcId="{FB45FFC2-86BD-774E-879E-08143E4F43EB}" destId="{4C3C21E5-78AC-B04B-838A-D66509BEA44B}" srcOrd="0" destOrd="0" presId="urn:microsoft.com/office/officeart/2008/layout/LinedList"/>
    <dgm:cxn modelId="{E2581F12-A25D-9F46-87ED-69F614129AF0}" type="presParOf" srcId="{4C3C21E5-78AC-B04B-838A-D66509BEA44B}" destId="{B99B3855-3EF3-FB4E-BED0-48FEE022E3C0}" srcOrd="0" destOrd="0" presId="urn:microsoft.com/office/officeart/2008/layout/LinedList"/>
    <dgm:cxn modelId="{4067F920-8F89-494E-952A-D7DEFAE15FB2}" type="presParOf" srcId="{4C3C21E5-78AC-B04B-838A-D66509BEA44B}" destId="{AD01382D-4794-C74C-8330-D72E4EF68BCD}" srcOrd="1" destOrd="0" presId="urn:microsoft.com/office/officeart/2008/layout/LinedList"/>
    <dgm:cxn modelId="{601C0C7E-AEAD-E648-B356-01A426A0A63B}" type="presParOf" srcId="{4C3C21E5-78AC-B04B-838A-D66509BEA44B}" destId="{BDCA8834-DEB7-FE45-AC59-076063025AE3}" srcOrd="2" destOrd="0" presId="urn:microsoft.com/office/officeart/2008/layout/LinedList"/>
    <dgm:cxn modelId="{2DA8A2FC-6E35-554F-A23B-9460B1DCBDAD}" type="presParOf" srcId="{FB45FFC2-86BD-774E-879E-08143E4F43EB}" destId="{2A077E6A-82D0-8740-96BF-21C5A812FF2D}" srcOrd="1" destOrd="0" presId="urn:microsoft.com/office/officeart/2008/layout/LinedList"/>
    <dgm:cxn modelId="{470088C0-1B86-8441-ACE9-54ED86C046A7}" type="presParOf" srcId="{FB45FFC2-86BD-774E-879E-08143E4F43EB}" destId="{A48A72A6-76E5-6745-890D-5C946A6C5579}" srcOrd="2" destOrd="0" presId="urn:microsoft.com/office/officeart/2008/layout/LinedList"/>
    <dgm:cxn modelId="{24BE8AAE-CCC6-5640-B699-30612AD44C1C}" type="presParOf" srcId="{A48A72A6-76E5-6745-890D-5C946A6C5579}" destId="{8D65E649-1218-AF4B-BD7C-C285FC360756}" srcOrd="0" destOrd="0" presId="urn:microsoft.com/office/officeart/2008/layout/LinedList"/>
    <dgm:cxn modelId="{E64F5669-7091-9B48-9B63-48192EC8AB0E}" type="presParOf" srcId="{A48A72A6-76E5-6745-890D-5C946A6C5579}" destId="{A6966306-19AB-A64B-B0AE-2D618197EEA9}" srcOrd="1" destOrd="0" presId="urn:microsoft.com/office/officeart/2008/layout/LinedList"/>
    <dgm:cxn modelId="{12D3CB7D-7BDB-C445-B9D1-2F6B95DACDC8}" type="presParOf" srcId="{A48A72A6-76E5-6745-890D-5C946A6C5579}" destId="{31A5E22D-B986-7F49-AD7E-3AEDA1686185}" srcOrd="2" destOrd="0" presId="urn:microsoft.com/office/officeart/2008/layout/LinedList"/>
    <dgm:cxn modelId="{A8C4DE58-818C-ED4A-8F6E-E1981F5F13B7}" type="presParOf" srcId="{FB45FFC2-86BD-774E-879E-08143E4F43EB}" destId="{2F5D9EC5-055F-BB48-A625-5E43801D0553}" srcOrd="3" destOrd="0" presId="urn:microsoft.com/office/officeart/2008/layout/LinedList"/>
    <dgm:cxn modelId="{472FA2D9-D163-EA49-A7F5-265CAD251BD9}" type="presParOf" srcId="{FB45FFC2-86BD-774E-879E-08143E4F43EB}" destId="{5E800819-47FB-964A-AB5A-2BBE8214A9AC}" srcOrd="4" destOrd="0" presId="urn:microsoft.com/office/officeart/2008/layout/LinedList"/>
    <dgm:cxn modelId="{CD33D667-D90E-604E-89D9-2BD936B54EA9}" type="presParOf" srcId="{5E800819-47FB-964A-AB5A-2BBE8214A9AC}" destId="{CBE66E9C-3142-F24D-8316-152E5D7C3CD8}" srcOrd="0" destOrd="0" presId="urn:microsoft.com/office/officeart/2008/layout/LinedList"/>
    <dgm:cxn modelId="{E98DA74C-0CC5-FE46-B597-B95886209CE2}" type="presParOf" srcId="{5E800819-47FB-964A-AB5A-2BBE8214A9AC}" destId="{ABD9FD74-6B4C-364C-BBF9-0D1C0A4A9DC9}" srcOrd="1" destOrd="0" presId="urn:microsoft.com/office/officeart/2008/layout/LinedList"/>
    <dgm:cxn modelId="{EC50A084-A8F0-A64F-96F6-6BC6F4725303}" type="presParOf" srcId="{5E800819-47FB-964A-AB5A-2BBE8214A9AC}" destId="{20C1A1BE-2326-1B47-A6C7-47B8C204B5F1}" srcOrd="2" destOrd="0" presId="urn:microsoft.com/office/officeart/2008/layout/LinedList"/>
    <dgm:cxn modelId="{FE75A93D-0BF1-F649-8A3B-5322430469CF}" type="presParOf" srcId="{5288B2CA-33F9-8C4D-8C7E-BAD53409AA75}" destId="{C3060C78-DCAA-B441-BDF3-3E81B99E5163}" srcOrd="2" destOrd="0" presId="urn:microsoft.com/office/officeart/2008/layout/LinedList"/>
    <dgm:cxn modelId="{9087C95F-09BE-944C-94FF-DD0F6C971357}" type="presParOf" srcId="{5288B2CA-33F9-8C4D-8C7E-BAD53409AA75}" destId="{A575E732-093F-4A47-BCC0-650A79D9475E}" srcOrd="3" destOrd="0" presId="urn:microsoft.com/office/officeart/2008/layout/LinedList"/>
    <dgm:cxn modelId="{D3090EE3-7B22-E349-BDDD-70D428107209}" type="presParOf" srcId="{5288B2CA-33F9-8C4D-8C7E-BAD53409AA75}" destId="{506CCF9F-B285-DB45-ABB8-41F8E39385D2}" srcOrd="4" destOrd="0" presId="urn:microsoft.com/office/officeart/2008/layout/LinedList"/>
    <dgm:cxn modelId="{D4CCD5D4-48CE-A842-A8B1-F208A9EB4F5D}" type="presParOf" srcId="{506CCF9F-B285-DB45-ABB8-41F8E39385D2}" destId="{575F3E97-C6F5-5949-9538-2FB828036400}" srcOrd="0" destOrd="0" presId="urn:microsoft.com/office/officeart/2008/layout/LinedList"/>
    <dgm:cxn modelId="{36FCE57F-82D8-3F4E-BA30-17A0046AD385}" type="presParOf" srcId="{506CCF9F-B285-DB45-ABB8-41F8E39385D2}" destId="{4BFC842C-6072-E64C-B67D-DF5F9DA6CD71}" srcOrd="1" destOrd="0" presId="urn:microsoft.com/office/officeart/2008/layout/LinedList"/>
    <dgm:cxn modelId="{1FE4CBA3-5375-6243-8F05-5C8C93511914}" type="presParOf" srcId="{506CCF9F-B285-DB45-ABB8-41F8E39385D2}" destId="{9BCAFB20-1EDC-D14C-A3D1-B7090ECBD312}" srcOrd="2" destOrd="0" presId="urn:microsoft.com/office/officeart/2008/layout/LinedList"/>
    <dgm:cxn modelId="{C3302D72-2AC4-9148-86F3-D97538A481C0}" type="presParOf" srcId="{9BCAFB20-1EDC-D14C-A3D1-B7090ECBD312}" destId="{3DDFDD14-5903-4042-816C-4103462A5932}" srcOrd="0" destOrd="0" presId="urn:microsoft.com/office/officeart/2008/layout/LinedList"/>
    <dgm:cxn modelId="{CA8CEE74-9A72-8149-8EE0-9EFB4DE21229}" type="presParOf" srcId="{3DDFDD14-5903-4042-816C-4103462A5932}" destId="{1AD117EE-3B0D-E140-8253-E70690F09767}" srcOrd="0" destOrd="0" presId="urn:microsoft.com/office/officeart/2008/layout/LinedList"/>
    <dgm:cxn modelId="{E3D42795-7A7B-CA4A-9879-46D1A7EAFDE0}" type="presParOf" srcId="{3DDFDD14-5903-4042-816C-4103462A5932}" destId="{0D81608D-87F0-1448-824D-DFF5367CD0B4}" srcOrd="1" destOrd="0" presId="urn:microsoft.com/office/officeart/2008/layout/LinedList"/>
    <dgm:cxn modelId="{568CDE60-819E-8E4E-88EC-BBD33A74EC6D}" type="presParOf" srcId="{3DDFDD14-5903-4042-816C-4103462A5932}" destId="{1C490A65-1FB9-FE44-B0F3-0A5CD4C4B137}" srcOrd="2" destOrd="0" presId="urn:microsoft.com/office/officeart/2008/layout/LinedList"/>
    <dgm:cxn modelId="{BFBAACA6-CB58-D746-B279-E1722FA9B2B9}" type="presParOf" srcId="{9BCAFB20-1EDC-D14C-A3D1-B7090ECBD312}" destId="{B72546EC-140C-204F-B734-E7087479BF1F}" srcOrd="1" destOrd="0" presId="urn:microsoft.com/office/officeart/2008/layout/LinedList"/>
    <dgm:cxn modelId="{FF418802-012B-204E-90B5-CA6C3151D534}" type="presParOf" srcId="{9BCAFB20-1EDC-D14C-A3D1-B7090ECBD312}" destId="{5338CD71-E23D-F246-A758-9CD10CC26FA8}" srcOrd="2" destOrd="0" presId="urn:microsoft.com/office/officeart/2008/layout/LinedList"/>
    <dgm:cxn modelId="{7ADF0EBC-51CC-5947-81BF-2108E2C62794}" type="presParOf" srcId="{5338CD71-E23D-F246-A758-9CD10CC26FA8}" destId="{860F0872-6BD9-6344-A90F-D8FFA326F5EE}" srcOrd="0" destOrd="0" presId="urn:microsoft.com/office/officeart/2008/layout/LinedList"/>
    <dgm:cxn modelId="{54B17AA9-5C0D-BC4A-B08B-35AB64EA62B2}" type="presParOf" srcId="{5338CD71-E23D-F246-A758-9CD10CC26FA8}" destId="{873E65A1-1EDB-0841-B6FE-FF68B9496C40}" srcOrd="1" destOrd="0" presId="urn:microsoft.com/office/officeart/2008/layout/LinedList"/>
    <dgm:cxn modelId="{77319CD0-DC6F-9F47-97ED-963F997E4212}" type="presParOf" srcId="{5338CD71-E23D-F246-A758-9CD10CC26FA8}" destId="{88E60174-6402-7E49-93C7-0F5039F049B7}" srcOrd="2" destOrd="0" presId="urn:microsoft.com/office/officeart/2008/layout/LinedList"/>
    <dgm:cxn modelId="{2D5675DD-1A63-8C4D-B38A-ABBF01D0D99E}" type="presParOf" srcId="{9BCAFB20-1EDC-D14C-A3D1-B7090ECBD312}" destId="{581F8F21-DFCC-374E-B6BB-27F48A89761A}" srcOrd="3" destOrd="0" presId="urn:microsoft.com/office/officeart/2008/layout/LinedList"/>
    <dgm:cxn modelId="{F75CC0D8-7F47-824D-A601-3BFE33845C87}" type="presParOf" srcId="{9BCAFB20-1EDC-D14C-A3D1-B7090ECBD312}" destId="{16C20189-6CFA-034B-AA95-D8C0BEB2CDDB}" srcOrd="4" destOrd="0" presId="urn:microsoft.com/office/officeart/2008/layout/LinedList"/>
    <dgm:cxn modelId="{FF755805-DC89-D14C-8F75-A1F4D05E1155}" type="presParOf" srcId="{16C20189-6CFA-034B-AA95-D8C0BEB2CDDB}" destId="{954FA5D3-482B-E54F-99C4-BABC949FBC74}" srcOrd="0" destOrd="0" presId="urn:microsoft.com/office/officeart/2008/layout/LinedList"/>
    <dgm:cxn modelId="{5927E481-9160-CB46-B933-63E1922C9BF5}" type="presParOf" srcId="{16C20189-6CFA-034B-AA95-D8C0BEB2CDDB}" destId="{CEC1E973-7F96-F143-8B76-14F3002C92DA}" srcOrd="1" destOrd="0" presId="urn:microsoft.com/office/officeart/2008/layout/LinedList"/>
    <dgm:cxn modelId="{6BD9985B-D389-7F45-B1A9-CD222F5657AF}" type="presParOf" srcId="{16C20189-6CFA-034B-AA95-D8C0BEB2CDDB}" destId="{1C54343E-6232-0244-A75F-B6D7D71E1738}" srcOrd="2" destOrd="0" presId="urn:microsoft.com/office/officeart/2008/layout/LinedList"/>
    <dgm:cxn modelId="{A77E2305-1818-8247-ADF1-B2D21A892238}" type="presParOf" srcId="{9BCAFB20-1EDC-D14C-A3D1-B7090ECBD312}" destId="{F8061884-AD43-AA49-8F7A-523CD36E163A}" srcOrd="5" destOrd="0" presId="urn:microsoft.com/office/officeart/2008/layout/LinedList"/>
    <dgm:cxn modelId="{D15E9709-284C-F642-9AE0-DBB1D4911D13}" type="presParOf" srcId="{9BCAFB20-1EDC-D14C-A3D1-B7090ECBD312}" destId="{11FED8DF-A4FA-7B49-BB3C-90979D30E9C7}" srcOrd="6" destOrd="0" presId="urn:microsoft.com/office/officeart/2008/layout/LinedList"/>
    <dgm:cxn modelId="{FF7EE216-3BB2-B742-8239-FF340C840AB7}" type="presParOf" srcId="{11FED8DF-A4FA-7B49-BB3C-90979D30E9C7}" destId="{9D134141-2903-F747-9CE2-A18FA090DCF4}" srcOrd="0" destOrd="0" presId="urn:microsoft.com/office/officeart/2008/layout/LinedList"/>
    <dgm:cxn modelId="{CF9E136A-CE58-9F42-93B8-95E884833B6F}" type="presParOf" srcId="{11FED8DF-A4FA-7B49-BB3C-90979D30E9C7}" destId="{3E5E4B8F-D4C5-A446-9CBE-A6ABCEF84095}" srcOrd="1" destOrd="0" presId="urn:microsoft.com/office/officeart/2008/layout/LinedList"/>
    <dgm:cxn modelId="{CDC29840-B765-B244-B1E7-8E2BFF34F6F0}" type="presParOf" srcId="{11FED8DF-A4FA-7B49-BB3C-90979D30E9C7}" destId="{DAC7CBF0-5D8D-B845-978F-4FFCB4C74415}" srcOrd="2" destOrd="0" presId="urn:microsoft.com/office/officeart/2008/layout/LinedList"/>
    <dgm:cxn modelId="{57BE9F65-D22F-2543-A6ED-320A6D360743}" type="presParOf" srcId="{5288B2CA-33F9-8C4D-8C7E-BAD53409AA75}" destId="{73A9BD4C-8C8D-5F4F-93ED-988232CD35BC}" srcOrd="5" destOrd="0" presId="urn:microsoft.com/office/officeart/2008/layout/LinedList"/>
    <dgm:cxn modelId="{B8BF5CBE-F8F6-2C45-944E-7BEC1D04A75B}" type="presParOf" srcId="{5288B2CA-33F9-8C4D-8C7E-BAD53409AA75}" destId="{204D8090-DB11-4046-A993-A2373AD06A5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E77EC-89E1-E24F-BEE6-CDC0AC321D4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98E816-9B79-5E41-A69B-16FBA84AA35A}">
      <dgm:prSet phldrT="[Texto]"/>
      <dgm:spPr/>
      <dgm:t>
        <a:bodyPr/>
        <a:lstStyle/>
        <a:p>
          <a:r>
            <a:rPr lang="pt-BR" dirty="0"/>
            <a:t>Reitoria</a:t>
          </a:r>
        </a:p>
      </dgm:t>
    </dgm:pt>
    <dgm:pt modelId="{8F1B24DD-FC53-5C4E-BBBA-9C63EF88C84A}" type="parTrans" cxnId="{14C0075D-B5BA-FB4C-8304-DB3B5F373182}">
      <dgm:prSet/>
      <dgm:spPr/>
      <dgm:t>
        <a:bodyPr/>
        <a:lstStyle/>
        <a:p>
          <a:endParaRPr lang="pt-BR"/>
        </a:p>
      </dgm:t>
    </dgm:pt>
    <dgm:pt modelId="{D52AF906-2842-AF40-A718-FC3948310077}" type="sibTrans" cxnId="{14C0075D-B5BA-FB4C-8304-DB3B5F373182}">
      <dgm:prSet/>
      <dgm:spPr/>
      <dgm:t>
        <a:bodyPr/>
        <a:lstStyle/>
        <a:p>
          <a:endParaRPr lang="pt-BR"/>
        </a:p>
      </dgm:t>
    </dgm:pt>
    <dgm:pt modelId="{24EE58A0-9D27-E943-B2EC-E043C750D331}">
      <dgm:prSet phldrT="[Texto]"/>
      <dgm:spPr/>
      <dgm:t>
        <a:bodyPr/>
        <a:lstStyle/>
        <a:p>
          <a:r>
            <a:rPr lang="pt-BR" dirty="0"/>
            <a:t>Procuradoria-Geral</a:t>
          </a:r>
        </a:p>
      </dgm:t>
    </dgm:pt>
    <dgm:pt modelId="{52F26A21-0F09-F64A-9EE7-312560EC0973}" type="parTrans" cxnId="{275014C9-8260-A549-9B0C-81FAE7DDF8C3}">
      <dgm:prSet/>
      <dgm:spPr/>
      <dgm:t>
        <a:bodyPr/>
        <a:lstStyle/>
        <a:p>
          <a:endParaRPr lang="pt-BR"/>
        </a:p>
      </dgm:t>
    </dgm:pt>
    <dgm:pt modelId="{11E440FD-417C-7D46-B353-9E89C8AB649A}" type="sibTrans" cxnId="{275014C9-8260-A549-9B0C-81FAE7DDF8C3}">
      <dgm:prSet/>
      <dgm:spPr/>
      <dgm:t>
        <a:bodyPr/>
        <a:lstStyle/>
        <a:p>
          <a:endParaRPr lang="pt-BR"/>
        </a:p>
      </dgm:t>
    </dgm:pt>
    <dgm:pt modelId="{58A62FB2-2141-7B4A-8E1C-9514264A1BF5}">
      <dgm:prSet phldrT="[Texto]"/>
      <dgm:spPr/>
      <dgm:t>
        <a:bodyPr/>
        <a:lstStyle/>
        <a:p>
          <a:r>
            <a:rPr lang="pt-BR" dirty="0" err="1"/>
            <a:t>Pró-Reitorias</a:t>
          </a:r>
          <a:endParaRPr lang="pt-BR" dirty="0"/>
        </a:p>
      </dgm:t>
    </dgm:pt>
    <dgm:pt modelId="{3F7501F5-A806-B745-BD98-CBC98B797B67}" type="parTrans" cxnId="{D38DDB42-2C55-894E-8B01-A196C0BCD06F}">
      <dgm:prSet/>
      <dgm:spPr/>
      <dgm:t>
        <a:bodyPr/>
        <a:lstStyle/>
        <a:p>
          <a:endParaRPr lang="pt-BR"/>
        </a:p>
      </dgm:t>
    </dgm:pt>
    <dgm:pt modelId="{C7B31A35-32CD-A644-8AE7-5C6A632D9F68}" type="sibTrans" cxnId="{D38DDB42-2C55-894E-8B01-A196C0BCD06F}">
      <dgm:prSet/>
      <dgm:spPr/>
      <dgm:t>
        <a:bodyPr/>
        <a:lstStyle/>
        <a:p>
          <a:endParaRPr lang="pt-BR"/>
        </a:p>
      </dgm:t>
    </dgm:pt>
    <dgm:pt modelId="{DB7AD873-34A3-FE41-AEB2-FE6D7616A802}">
      <dgm:prSet phldrT="[Texto]"/>
      <dgm:spPr/>
      <dgm:t>
        <a:bodyPr/>
        <a:lstStyle/>
        <a:p>
          <a:r>
            <a:rPr lang="pt-BR" dirty="0"/>
            <a:t>Secretarias</a:t>
          </a:r>
        </a:p>
      </dgm:t>
    </dgm:pt>
    <dgm:pt modelId="{4727D12F-8BA6-6D49-9522-978EA4D309C3}" type="parTrans" cxnId="{F5661C83-7864-6C48-989D-528DEAC3D316}">
      <dgm:prSet/>
      <dgm:spPr/>
      <dgm:t>
        <a:bodyPr/>
        <a:lstStyle/>
        <a:p>
          <a:endParaRPr lang="pt-BR"/>
        </a:p>
      </dgm:t>
    </dgm:pt>
    <dgm:pt modelId="{B7FDEDF1-E1FC-F748-908A-C1B33678FB5C}" type="sibTrans" cxnId="{F5661C83-7864-6C48-989D-528DEAC3D316}">
      <dgm:prSet/>
      <dgm:spPr/>
      <dgm:t>
        <a:bodyPr/>
        <a:lstStyle/>
        <a:p>
          <a:endParaRPr lang="pt-BR"/>
        </a:p>
      </dgm:t>
    </dgm:pt>
    <dgm:pt modelId="{FE4435F4-F2DF-7645-802E-CA1ED5A1A21A}" type="pres">
      <dgm:prSet presAssocID="{EB8E77EC-89E1-E24F-BEE6-CDC0AC321D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264C3A-9DE5-7840-B3C4-EE6BF85B8AED}" type="pres">
      <dgm:prSet presAssocID="{8A98E816-9B79-5E41-A69B-16FBA84AA35A}" presName="hierRoot1" presStyleCnt="0">
        <dgm:presLayoutVars>
          <dgm:hierBranch val="init"/>
        </dgm:presLayoutVars>
      </dgm:prSet>
      <dgm:spPr/>
    </dgm:pt>
    <dgm:pt modelId="{DAA688AB-5E5C-E84B-A4C9-C2E6C4D34335}" type="pres">
      <dgm:prSet presAssocID="{8A98E816-9B79-5E41-A69B-16FBA84AA35A}" presName="rootComposite1" presStyleCnt="0"/>
      <dgm:spPr/>
    </dgm:pt>
    <dgm:pt modelId="{510E3933-E4F9-6447-B8B9-2EFE46F3927D}" type="pres">
      <dgm:prSet presAssocID="{8A98E816-9B79-5E41-A69B-16FBA84AA35A}" presName="rootText1" presStyleLbl="node0" presStyleIdx="0" presStyleCnt="1">
        <dgm:presLayoutVars>
          <dgm:chPref val="3"/>
        </dgm:presLayoutVars>
      </dgm:prSet>
      <dgm:spPr/>
    </dgm:pt>
    <dgm:pt modelId="{F8DB8FCA-EED7-334D-AAA5-54E14AD04422}" type="pres">
      <dgm:prSet presAssocID="{8A98E816-9B79-5E41-A69B-16FBA84AA35A}" presName="rootConnector1" presStyleLbl="node1" presStyleIdx="0" presStyleCnt="0"/>
      <dgm:spPr/>
    </dgm:pt>
    <dgm:pt modelId="{86034F64-7C7B-EA4F-8600-ABE8EA972FEA}" type="pres">
      <dgm:prSet presAssocID="{8A98E816-9B79-5E41-A69B-16FBA84AA35A}" presName="hierChild2" presStyleCnt="0"/>
      <dgm:spPr/>
    </dgm:pt>
    <dgm:pt modelId="{A9EDF903-A1B7-1540-B9FB-1B422A5836C5}" type="pres">
      <dgm:prSet presAssocID="{52F26A21-0F09-F64A-9EE7-312560EC0973}" presName="Name37" presStyleLbl="parChTrans1D2" presStyleIdx="0" presStyleCnt="3"/>
      <dgm:spPr/>
    </dgm:pt>
    <dgm:pt modelId="{25905CBC-EC90-BD46-B1C7-9F11E96F7414}" type="pres">
      <dgm:prSet presAssocID="{24EE58A0-9D27-E943-B2EC-E043C750D331}" presName="hierRoot2" presStyleCnt="0">
        <dgm:presLayoutVars>
          <dgm:hierBranch val="init"/>
        </dgm:presLayoutVars>
      </dgm:prSet>
      <dgm:spPr/>
    </dgm:pt>
    <dgm:pt modelId="{9D496D2E-EF8D-914E-B6C3-20BC77258689}" type="pres">
      <dgm:prSet presAssocID="{24EE58A0-9D27-E943-B2EC-E043C750D331}" presName="rootComposite" presStyleCnt="0"/>
      <dgm:spPr/>
    </dgm:pt>
    <dgm:pt modelId="{6F1B29CB-4B4D-A54F-8D87-6E54BE77093A}" type="pres">
      <dgm:prSet presAssocID="{24EE58A0-9D27-E943-B2EC-E043C750D331}" presName="rootText" presStyleLbl="node2" presStyleIdx="0" presStyleCnt="3">
        <dgm:presLayoutVars>
          <dgm:chPref val="3"/>
        </dgm:presLayoutVars>
      </dgm:prSet>
      <dgm:spPr/>
    </dgm:pt>
    <dgm:pt modelId="{54FF3C8B-359F-7B48-95B0-2AD176F002E5}" type="pres">
      <dgm:prSet presAssocID="{24EE58A0-9D27-E943-B2EC-E043C750D331}" presName="rootConnector" presStyleLbl="node2" presStyleIdx="0" presStyleCnt="3"/>
      <dgm:spPr/>
    </dgm:pt>
    <dgm:pt modelId="{35538A1B-0DA1-9F45-A3ED-CEA55BE9633D}" type="pres">
      <dgm:prSet presAssocID="{24EE58A0-9D27-E943-B2EC-E043C750D331}" presName="hierChild4" presStyleCnt="0"/>
      <dgm:spPr/>
    </dgm:pt>
    <dgm:pt modelId="{A83292D1-FF14-DF4E-B8A7-2BB4920901C2}" type="pres">
      <dgm:prSet presAssocID="{24EE58A0-9D27-E943-B2EC-E043C750D331}" presName="hierChild5" presStyleCnt="0"/>
      <dgm:spPr/>
    </dgm:pt>
    <dgm:pt modelId="{C37D4952-9B24-0E44-AD89-D88CDF1009B6}" type="pres">
      <dgm:prSet presAssocID="{3F7501F5-A806-B745-BD98-CBC98B797B67}" presName="Name37" presStyleLbl="parChTrans1D2" presStyleIdx="1" presStyleCnt="3"/>
      <dgm:spPr/>
    </dgm:pt>
    <dgm:pt modelId="{6C38D363-4D59-5A4F-B84E-FC21F374EE70}" type="pres">
      <dgm:prSet presAssocID="{58A62FB2-2141-7B4A-8E1C-9514264A1BF5}" presName="hierRoot2" presStyleCnt="0">
        <dgm:presLayoutVars>
          <dgm:hierBranch val="init"/>
        </dgm:presLayoutVars>
      </dgm:prSet>
      <dgm:spPr/>
    </dgm:pt>
    <dgm:pt modelId="{6EAD9512-1849-9A42-8B87-977DFAA4292E}" type="pres">
      <dgm:prSet presAssocID="{58A62FB2-2141-7B4A-8E1C-9514264A1BF5}" presName="rootComposite" presStyleCnt="0"/>
      <dgm:spPr/>
    </dgm:pt>
    <dgm:pt modelId="{D7567354-7A2A-FF42-B693-930130697C0A}" type="pres">
      <dgm:prSet presAssocID="{58A62FB2-2141-7B4A-8E1C-9514264A1BF5}" presName="rootText" presStyleLbl="node2" presStyleIdx="1" presStyleCnt="3">
        <dgm:presLayoutVars>
          <dgm:chPref val="3"/>
        </dgm:presLayoutVars>
      </dgm:prSet>
      <dgm:spPr/>
    </dgm:pt>
    <dgm:pt modelId="{BAF6F447-2441-074B-A08B-E3EFE5F71258}" type="pres">
      <dgm:prSet presAssocID="{58A62FB2-2141-7B4A-8E1C-9514264A1BF5}" presName="rootConnector" presStyleLbl="node2" presStyleIdx="1" presStyleCnt="3"/>
      <dgm:spPr/>
    </dgm:pt>
    <dgm:pt modelId="{663A4EF8-D804-6B47-87F8-B1FA329ADCA2}" type="pres">
      <dgm:prSet presAssocID="{58A62FB2-2141-7B4A-8E1C-9514264A1BF5}" presName="hierChild4" presStyleCnt="0"/>
      <dgm:spPr/>
    </dgm:pt>
    <dgm:pt modelId="{34F760E0-4FA8-F448-BED7-87B9D56FEA4D}" type="pres">
      <dgm:prSet presAssocID="{58A62FB2-2141-7B4A-8E1C-9514264A1BF5}" presName="hierChild5" presStyleCnt="0"/>
      <dgm:spPr/>
    </dgm:pt>
    <dgm:pt modelId="{39CB3AB6-83D5-F34D-B550-BDF56860E437}" type="pres">
      <dgm:prSet presAssocID="{4727D12F-8BA6-6D49-9522-978EA4D309C3}" presName="Name37" presStyleLbl="parChTrans1D2" presStyleIdx="2" presStyleCnt="3"/>
      <dgm:spPr/>
    </dgm:pt>
    <dgm:pt modelId="{322640BB-FF85-2C40-A0CD-A2FE5A9D6ECC}" type="pres">
      <dgm:prSet presAssocID="{DB7AD873-34A3-FE41-AEB2-FE6D7616A802}" presName="hierRoot2" presStyleCnt="0">
        <dgm:presLayoutVars>
          <dgm:hierBranch val="init"/>
        </dgm:presLayoutVars>
      </dgm:prSet>
      <dgm:spPr/>
    </dgm:pt>
    <dgm:pt modelId="{44E189BC-1EB9-F141-BDA4-8B8F28A8CCFB}" type="pres">
      <dgm:prSet presAssocID="{DB7AD873-34A3-FE41-AEB2-FE6D7616A802}" presName="rootComposite" presStyleCnt="0"/>
      <dgm:spPr/>
    </dgm:pt>
    <dgm:pt modelId="{8ACD60E8-CEE2-A747-8401-AD399D1D849F}" type="pres">
      <dgm:prSet presAssocID="{DB7AD873-34A3-FE41-AEB2-FE6D7616A802}" presName="rootText" presStyleLbl="node2" presStyleIdx="2" presStyleCnt="3">
        <dgm:presLayoutVars>
          <dgm:chPref val="3"/>
        </dgm:presLayoutVars>
      </dgm:prSet>
      <dgm:spPr/>
    </dgm:pt>
    <dgm:pt modelId="{0B44E0D0-AF2C-FC4C-82F2-6C8489DA98CC}" type="pres">
      <dgm:prSet presAssocID="{DB7AD873-34A3-FE41-AEB2-FE6D7616A802}" presName="rootConnector" presStyleLbl="node2" presStyleIdx="2" presStyleCnt="3"/>
      <dgm:spPr/>
    </dgm:pt>
    <dgm:pt modelId="{2BF6C0D8-FEC5-BF4D-B0AC-B815A32A7001}" type="pres">
      <dgm:prSet presAssocID="{DB7AD873-34A3-FE41-AEB2-FE6D7616A802}" presName="hierChild4" presStyleCnt="0"/>
      <dgm:spPr/>
    </dgm:pt>
    <dgm:pt modelId="{95C1DCCB-D760-2845-A6A4-94AF009EDB4F}" type="pres">
      <dgm:prSet presAssocID="{DB7AD873-34A3-FE41-AEB2-FE6D7616A802}" presName="hierChild5" presStyleCnt="0"/>
      <dgm:spPr/>
    </dgm:pt>
    <dgm:pt modelId="{A25F6B55-5066-F24D-9E88-351ABF3C914B}" type="pres">
      <dgm:prSet presAssocID="{8A98E816-9B79-5E41-A69B-16FBA84AA35A}" presName="hierChild3" presStyleCnt="0"/>
      <dgm:spPr/>
    </dgm:pt>
  </dgm:ptLst>
  <dgm:cxnLst>
    <dgm:cxn modelId="{824B8A40-DFB5-AE4C-AB04-9161F950CC27}" type="presOf" srcId="{8A98E816-9B79-5E41-A69B-16FBA84AA35A}" destId="{510E3933-E4F9-6447-B8B9-2EFE46F3927D}" srcOrd="0" destOrd="0" presId="urn:microsoft.com/office/officeart/2005/8/layout/orgChart1"/>
    <dgm:cxn modelId="{3BE80141-48CB-2349-B744-D520951E335A}" type="presOf" srcId="{3F7501F5-A806-B745-BD98-CBC98B797B67}" destId="{C37D4952-9B24-0E44-AD89-D88CDF1009B6}" srcOrd="0" destOrd="0" presId="urn:microsoft.com/office/officeart/2005/8/layout/orgChart1"/>
    <dgm:cxn modelId="{D38DDB42-2C55-894E-8B01-A196C0BCD06F}" srcId="{8A98E816-9B79-5E41-A69B-16FBA84AA35A}" destId="{58A62FB2-2141-7B4A-8E1C-9514264A1BF5}" srcOrd="1" destOrd="0" parTransId="{3F7501F5-A806-B745-BD98-CBC98B797B67}" sibTransId="{C7B31A35-32CD-A644-8AE7-5C6A632D9F68}"/>
    <dgm:cxn modelId="{D1A54945-5E16-FD48-8F87-1E813CEFF065}" type="presOf" srcId="{4727D12F-8BA6-6D49-9522-978EA4D309C3}" destId="{39CB3AB6-83D5-F34D-B550-BDF56860E437}" srcOrd="0" destOrd="0" presId="urn:microsoft.com/office/officeart/2005/8/layout/orgChart1"/>
    <dgm:cxn modelId="{611C7747-DED9-7441-BC99-827028E27F04}" type="presOf" srcId="{24EE58A0-9D27-E943-B2EC-E043C750D331}" destId="{6F1B29CB-4B4D-A54F-8D87-6E54BE77093A}" srcOrd="0" destOrd="0" presId="urn:microsoft.com/office/officeart/2005/8/layout/orgChart1"/>
    <dgm:cxn modelId="{ED917048-EDD6-9E44-AC54-E76DD79CF823}" type="presOf" srcId="{EB8E77EC-89E1-E24F-BEE6-CDC0AC321D40}" destId="{FE4435F4-F2DF-7645-802E-CA1ED5A1A21A}" srcOrd="0" destOrd="0" presId="urn:microsoft.com/office/officeart/2005/8/layout/orgChart1"/>
    <dgm:cxn modelId="{14C0075D-B5BA-FB4C-8304-DB3B5F373182}" srcId="{EB8E77EC-89E1-E24F-BEE6-CDC0AC321D40}" destId="{8A98E816-9B79-5E41-A69B-16FBA84AA35A}" srcOrd="0" destOrd="0" parTransId="{8F1B24DD-FC53-5C4E-BBBA-9C63EF88C84A}" sibTransId="{D52AF906-2842-AF40-A718-FC3948310077}"/>
    <dgm:cxn modelId="{8D6CC763-8B43-C642-99D5-ED2EC3BA25AE}" type="presOf" srcId="{58A62FB2-2141-7B4A-8E1C-9514264A1BF5}" destId="{BAF6F447-2441-074B-A08B-E3EFE5F71258}" srcOrd="1" destOrd="0" presId="urn:microsoft.com/office/officeart/2005/8/layout/orgChart1"/>
    <dgm:cxn modelId="{383A8B66-AEEC-6A4D-831E-F285E4D56F98}" type="presOf" srcId="{8A98E816-9B79-5E41-A69B-16FBA84AA35A}" destId="{F8DB8FCA-EED7-334D-AAA5-54E14AD04422}" srcOrd="1" destOrd="0" presId="urn:microsoft.com/office/officeart/2005/8/layout/orgChart1"/>
    <dgm:cxn modelId="{F5661C83-7864-6C48-989D-528DEAC3D316}" srcId="{8A98E816-9B79-5E41-A69B-16FBA84AA35A}" destId="{DB7AD873-34A3-FE41-AEB2-FE6D7616A802}" srcOrd="2" destOrd="0" parTransId="{4727D12F-8BA6-6D49-9522-978EA4D309C3}" sibTransId="{B7FDEDF1-E1FC-F748-908A-C1B33678FB5C}"/>
    <dgm:cxn modelId="{F4B83E94-7FA9-DA48-B523-3BD9F92E8568}" type="presOf" srcId="{DB7AD873-34A3-FE41-AEB2-FE6D7616A802}" destId="{8ACD60E8-CEE2-A747-8401-AD399D1D849F}" srcOrd="0" destOrd="0" presId="urn:microsoft.com/office/officeart/2005/8/layout/orgChart1"/>
    <dgm:cxn modelId="{307381A0-EFF1-6C4E-82CD-20A6862D6574}" type="presOf" srcId="{52F26A21-0F09-F64A-9EE7-312560EC0973}" destId="{A9EDF903-A1B7-1540-B9FB-1B422A5836C5}" srcOrd="0" destOrd="0" presId="urn:microsoft.com/office/officeart/2005/8/layout/orgChart1"/>
    <dgm:cxn modelId="{0653A4A1-352F-7E4F-AFB3-F6B1A108AB05}" type="presOf" srcId="{58A62FB2-2141-7B4A-8E1C-9514264A1BF5}" destId="{D7567354-7A2A-FF42-B693-930130697C0A}" srcOrd="0" destOrd="0" presId="urn:microsoft.com/office/officeart/2005/8/layout/orgChart1"/>
    <dgm:cxn modelId="{90D064BF-3EC0-C842-ABA9-69E503304672}" type="presOf" srcId="{DB7AD873-34A3-FE41-AEB2-FE6D7616A802}" destId="{0B44E0D0-AF2C-FC4C-82F2-6C8489DA98CC}" srcOrd="1" destOrd="0" presId="urn:microsoft.com/office/officeart/2005/8/layout/orgChart1"/>
    <dgm:cxn modelId="{275014C9-8260-A549-9B0C-81FAE7DDF8C3}" srcId="{8A98E816-9B79-5E41-A69B-16FBA84AA35A}" destId="{24EE58A0-9D27-E943-B2EC-E043C750D331}" srcOrd="0" destOrd="0" parTransId="{52F26A21-0F09-F64A-9EE7-312560EC0973}" sibTransId="{11E440FD-417C-7D46-B353-9E89C8AB649A}"/>
    <dgm:cxn modelId="{5D33F3F3-9D91-5542-B109-D7605FDC7351}" type="presOf" srcId="{24EE58A0-9D27-E943-B2EC-E043C750D331}" destId="{54FF3C8B-359F-7B48-95B0-2AD176F002E5}" srcOrd="1" destOrd="0" presId="urn:microsoft.com/office/officeart/2005/8/layout/orgChart1"/>
    <dgm:cxn modelId="{BCA14201-7523-CA46-8221-F0DD4C6EE531}" type="presParOf" srcId="{FE4435F4-F2DF-7645-802E-CA1ED5A1A21A}" destId="{15264C3A-9DE5-7840-B3C4-EE6BF85B8AED}" srcOrd="0" destOrd="0" presId="urn:microsoft.com/office/officeart/2005/8/layout/orgChart1"/>
    <dgm:cxn modelId="{6AF674E5-CE04-9943-9823-E6CFE35E57B4}" type="presParOf" srcId="{15264C3A-9DE5-7840-B3C4-EE6BF85B8AED}" destId="{DAA688AB-5E5C-E84B-A4C9-C2E6C4D34335}" srcOrd="0" destOrd="0" presId="urn:microsoft.com/office/officeart/2005/8/layout/orgChart1"/>
    <dgm:cxn modelId="{BFB69C91-B93F-384A-8E49-673AD5745926}" type="presParOf" srcId="{DAA688AB-5E5C-E84B-A4C9-C2E6C4D34335}" destId="{510E3933-E4F9-6447-B8B9-2EFE46F3927D}" srcOrd="0" destOrd="0" presId="urn:microsoft.com/office/officeart/2005/8/layout/orgChart1"/>
    <dgm:cxn modelId="{C026BB82-5956-9240-9F30-4F25280C5FE9}" type="presParOf" srcId="{DAA688AB-5E5C-E84B-A4C9-C2E6C4D34335}" destId="{F8DB8FCA-EED7-334D-AAA5-54E14AD04422}" srcOrd="1" destOrd="0" presId="urn:microsoft.com/office/officeart/2005/8/layout/orgChart1"/>
    <dgm:cxn modelId="{A7C4B285-D65F-834A-B502-B6F4577718CD}" type="presParOf" srcId="{15264C3A-9DE5-7840-B3C4-EE6BF85B8AED}" destId="{86034F64-7C7B-EA4F-8600-ABE8EA972FEA}" srcOrd="1" destOrd="0" presId="urn:microsoft.com/office/officeart/2005/8/layout/orgChart1"/>
    <dgm:cxn modelId="{815B3E71-8371-0C4E-9794-4456774396EA}" type="presParOf" srcId="{86034F64-7C7B-EA4F-8600-ABE8EA972FEA}" destId="{A9EDF903-A1B7-1540-B9FB-1B422A5836C5}" srcOrd="0" destOrd="0" presId="urn:microsoft.com/office/officeart/2005/8/layout/orgChart1"/>
    <dgm:cxn modelId="{07AAF7FB-1922-934D-AB5A-338F2AC5A59E}" type="presParOf" srcId="{86034F64-7C7B-EA4F-8600-ABE8EA972FEA}" destId="{25905CBC-EC90-BD46-B1C7-9F11E96F7414}" srcOrd="1" destOrd="0" presId="urn:microsoft.com/office/officeart/2005/8/layout/orgChart1"/>
    <dgm:cxn modelId="{08F95984-82F8-C742-B1FB-E2CCA5A92C15}" type="presParOf" srcId="{25905CBC-EC90-BD46-B1C7-9F11E96F7414}" destId="{9D496D2E-EF8D-914E-B6C3-20BC77258689}" srcOrd="0" destOrd="0" presId="urn:microsoft.com/office/officeart/2005/8/layout/orgChart1"/>
    <dgm:cxn modelId="{8946CDE8-5796-EB4D-A370-17748E9DCAD2}" type="presParOf" srcId="{9D496D2E-EF8D-914E-B6C3-20BC77258689}" destId="{6F1B29CB-4B4D-A54F-8D87-6E54BE77093A}" srcOrd="0" destOrd="0" presId="urn:microsoft.com/office/officeart/2005/8/layout/orgChart1"/>
    <dgm:cxn modelId="{88FE484A-49ED-074E-A9D5-C29578BB436D}" type="presParOf" srcId="{9D496D2E-EF8D-914E-B6C3-20BC77258689}" destId="{54FF3C8B-359F-7B48-95B0-2AD176F002E5}" srcOrd="1" destOrd="0" presId="urn:microsoft.com/office/officeart/2005/8/layout/orgChart1"/>
    <dgm:cxn modelId="{664B8FFE-5D3E-B749-9ED0-F7DAC385FD4D}" type="presParOf" srcId="{25905CBC-EC90-BD46-B1C7-9F11E96F7414}" destId="{35538A1B-0DA1-9F45-A3ED-CEA55BE9633D}" srcOrd="1" destOrd="0" presId="urn:microsoft.com/office/officeart/2005/8/layout/orgChart1"/>
    <dgm:cxn modelId="{1DA6B0A7-9592-9347-988F-C6A964220F82}" type="presParOf" srcId="{25905CBC-EC90-BD46-B1C7-9F11E96F7414}" destId="{A83292D1-FF14-DF4E-B8A7-2BB4920901C2}" srcOrd="2" destOrd="0" presId="urn:microsoft.com/office/officeart/2005/8/layout/orgChart1"/>
    <dgm:cxn modelId="{DE4D89EF-0965-EA4A-B94E-0BF394FE6F28}" type="presParOf" srcId="{86034F64-7C7B-EA4F-8600-ABE8EA972FEA}" destId="{C37D4952-9B24-0E44-AD89-D88CDF1009B6}" srcOrd="2" destOrd="0" presId="urn:microsoft.com/office/officeart/2005/8/layout/orgChart1"/>
    <dgm:cxn modelId="{E941A8BC-928F-D247-9660-22D6E0350ED6}" type="presParOf" srcId="{86034F64-7C7B-EA4F-8600-ABE8EA972FEA}" destId="{6C38D363-4D59-5A4F-B84E-FC21F374EE70}" srcOrd="3" destOrd="0" presId="urn:microsoft.com/office/officeart/2005/8/layout/orgChart1"/>
    <dgm:cxn modelId="{AF3B9AD6-2F14-D14D-81A2-015C23035B02}" type="presParOf" srcId="{6C38D363-4D59-5A4F-B84E-FC21F374EE70}" destId="{6EAD9512-1849-9A42-8B87-977DFAA4292E}" srcOrd="0" destOrd="0" presId="urn:microsoft.com/office/officeart/2005/8/layout/orgChart1"/>
    <dgm:cxn modelId="{D85D0E94-BEB0-0141-BBF3-70ECABA79DAA}" type="presParOf" srcId="{6EAD9512-1849-9A42-8B87-977DFAA4292E}" destId="{D7567354-7A2A-FF42-B693-930130697C0A}" srcOrd="0" destOrd="0" presId="urn:microsoft.com/office/officeart/2005/8/layout/orgChart1"/>
    <dgm:cxn modelId="{D00EC20E-5A20-2E4E-8D19-8364CE6D9358}" type="presParOf" srcId="{6EAD9512-1849-9A42-8B87-977DFAA4292E}" destId="{BAF6F447-2441-074B-A08B-E3EFE5F71258}" srcOrd="1" destOrd="0" presId="urn:microsoft.com/office/officeart/2005/8/layout/orgChart1"/>
    <dgm:cxn modelId="{2BA48980-7DA1-7A43-88A6-0EBE9F183C0D}" type="presParOf" srcId="{6C38D363-4D59-5A4F-B84E-FC21F374EE70}" destId="{663A4EF8-D804-6B47-87F8-B1FA329ADCA2}" srcOrd="1" destOrd="0" presId="urn:microsoft.com/office/officeart/2005/8/layout/orgChart1"/>
    <dgm:cxn modelId="{4D78BB6F-A937-5E46-A978-9241617368A7}" type="presParOf" srcId="{6C38D363-4D59-5A4F-B84E-FC21F374EE70}" destId="{34F760E0-4FA8-F448-BED7-87B9D56FEA4D}" srcOrd="2" destOrd="0" presId="urn:microsoft.com/office/officeart/2005/8/layout/orgChart1"/>
    <dgm:cxn modelId="{C18ADB7A-18CF-1147-BD87-F2A8205F2166}" type="presParOf" srcId="{86034F64-7C7B-EA4F-8600-ABE8EA972FEA}" destId="{39CB3AB6-83D5-F34D-B550-BDF56860E437}" srcOrd="4" destOrd="0" presId="urn:microsoft.com/office/officeart/2005/8/layout/orgChart1"/>
    <dgm:cxn modelId="{2A3C7AF4-C030-234C-82F3-AD7C772A67DD}" type="presParOf" srcId="{86034F64-7C7B-EA4F-8600-ABE8EA972FEA}" destId="{322640BB-FF85-2C40-A0CD-A2FE5A9D6ECC}" srcOrd="5" destOrd="0" presId="urn:microsoft.com/office/officeart/2005/8/layout/orgChart1"/>
    <dgm:cxn modelId="{05D8FCDC-56EB-2547-B26B-C94253A339A1}" type="presParOf" srcId="{322640BB-FF85-2C40-A0CD-A2FE5A9D6ECC}" destId="{44E189BC-1EB9-F141-BDA4-8B8F28A8CCFB}" srcOrd="0" destOrd="0" presId="urn:microsoft.com/office/officeart/2005/8/layout/orgChart1"/>
    <dgm:cxn modelId="{13147FDE-C631-DB46-86ED-03B5D958B1B7}" type="presParOf" srcId="{44E189BC-1EB9-F141-BDA4-8B8F28A8CCFB}" destId="{8ACD60E8-CEE2-A747-8401-AD399D1D849F}" srcOrd="0" destOrd="0" presId="urn:microsoft.com/office/officeart/2005/8/layout/orgChart1"/>
    <dgm:cxn modelId="{F49583DB-8402-464C-B5C5-1C6EB0C98510}" type="presParOf" srcId="{44E189BC-1EB9-F141-BDA4-8B8F28A8CCFB}" destId="{0B44E0D0-AF2C-FC4C-82F2-6C8489DA98CC}" srcOrd="1" destOrd="0" presId="urn:microsoft.com/office/officeart/2005/8/layout/orgChart1"/>
    <dgm:cxn modelId="{7A8B8580-BCFC-DD41-A95E-3317E232205D}" type="presParOf" srcId="{322640BB-FF85-2C40-A0CD-A2FE5A9D6ECC}" destId="{2BF6C0D8-FEC5-BF4D-B0AC-B815A32A7001}" srcOrd="1" destOrd="0" presId="urn:microsoft.com/office/officeart/2005/8/layout/orgChart1"/>
    <dgm:cxn modelId="{B5FEC4C8-37BC-8D42-B855-3B3286275DE7}" type="presParOf" srcId="{322640BB-FF85-2C40-A0CD-A2FE5A9D6ECC}" destId="{95C1DCCB-D760-2845-A6A4-94AF009EDB4F}" srcOrd="2" destOrd="0" presId="urn:microsoft.com/office/officeart/2005/8/layout/orgChart1"/>
    <dgm:cxn modelId="{FEBEA9AF-0A5A-FA4F-B2BF-2B16F2393B50}" type="presParOf" srcId="{15264C3A-9DE5-7840-B3C4-EE6BF85B8AED}" destId="{A25F6B55-5066-F24D-9E88-351ABF3C91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F7636-1327-3747-B7D5-3B3749F20697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5DAFAA-2B82-E845-BF05-A8E9FCD24677}">
      <dgm:prSet phldrT="[Texto]" custT="1"/>
      <dgm:spPr/>
      <dgm:t>
        <a:bodyPr/>
        <a:lstStyle/>
        <a:p>
          <a:r>
            <a:rPr lang="pt-BR" sz="2000" dirty="0"/>
            <a:t>1960</a:t>
          </a:r>
        </a:p>
      </dgm:t>
    </dgm:pt>
    <dgm:pt modelId="{1AEFBD03-4718-7A40-A6CE-9D555F003F27}" type="parTrans" cxnId="{2966FCEF-FA81-594A-A29A-363EF7A1764C}">
      <dgm:prSet/>
      <dgm:spPr/>
      <dgm:t>
        <a:bodyPr/>
        <a:lstStyle/>
        <a:p>
          <a:endParaRPr lang="pt-BR"/>
        </a:p>
      </dgm:t>
    </dgm:pt>
    <dgm:pt modelId="{D2BE8657-0980-514F-A1A2-777B759B3C98}" type="sibTrans" cxnId="{2966FCEF-FA81-594A-A29A-363EF7A1764C}">
      <dgm:prSet/>
      <dgm:spPr/>
      <dgm:t>
        <a:bodyPr/>
        <a:lstStyle/>
        <a:p>
          <a:endParaRPr lang="pt-BR"/>
        </a:p>
      </dgm:t>
    </dgm:pt>
    <dgm:pt modelId="{34EDBAF8-D854-2644-A3A4-FA6584F83CDA}">
      <dgm:prSet custT="1"/>
      <dgm:spPr/>
      <dgm:t>
        <a:bodyPr/>
        <a:lstStyle/>
        <a:p>
          <a:r>
            <a:rPr lang="pt-BR" sz="2000" dirty="0"/>
            <a:t>2002</a:t>
          </a:r>
        </a:p>
      </dgm:t>
    </dgm:pt>
    <dgm:pt modelId="{E81665DE-0498-B840-ABF1-F02A7595E754}" type="parTrans" cxnId="{FDFB7BE3-59D6-B44E-83DA-F46325AEDC65}">
      <dgm:prSet/>
      <dgm:spPr/>
      <dgm:t>
        <a:bodyPr/>
        <a:lstStyle/>
        <a:p>
          <a:endParaRPr lang="pt-BR"/>
        </a:p>
      </dgm:t>
    </dgm:pt>
    <dgm:pt modelId="{4BB3C858-E611-114A-B2D3-F4A1E902CE91}" type="sibTrans" cxnId="{FDFB7BE3-59D6-B44E-83DA-F46325AEDC65}">
      <dgm:prSet/>
      <dgm:spPr/>
      <dgm:t>
        <a:bodyPr/>
        <a:lstStyle/>
        <a:p>
          <a:endParaRPr lang="pt-BR"/>
        </a:p>
      </dgm:t>
    </dgm:pt>
    <dgm:pt modelId="{5B85E951-8860-9C40-90E4-62102BABB298}" type="pres">
      <dgm:prSet presAssocID="{1B7F7636-1327-3747-B7D5-3B3749F20697}" presName="Name0" presStyleCnt="0">
        <dgm:presLayoutVars>
          <dgm:chMax val="7"/>
          <dgm:chPref val="5"/>
        </dgm:presLayoutVars>
      </dgm:prSet>
      <dgm:spPr/>
    </dgm:pt>
    <dgm:pt modelId="{0766F2C8-084C-AE4B-901A-6CAE9330099D}" type="pres">
      <dgm:prSet presAssocID="{1B7F7636-1327-3747-B7D5-3B3749F20697}" presName="arrowNode" presStyleLbl="node1" presStyleIdx="0" presStyleCnt="1"/>
      <dgm:spPr/>
    </dgm:pt>
    <dgm:pt modelId="{0C3564C7-D889-1945-AE87-18F3230BC3C1}" type="pres">
      <dgm:prSet presAssocID="{B15DAFAA-2B82-E845-BF05-A8E9FCD24677}" presName="txNode1" presStyleLbl="revTx" presStyleIdx="0" presStyleCnt="2">
        <dgm:presLayoutVars>
          <dgm:bulletEnabled val="1"/>
        </dgm:presLayoutVars>
      </dgm:prSet>
      <dgm:spPr/>
    </dgm:pt>
    <dgm:pt modelId="{0EB55BC1-8CF5-134B-96D5-FF110C4985F3}" type="pres">
      <dgm:prSet presAssocID="{34EDBAF8-D854-2644-A3A4-FA6584F83CDA}" presName="txNode2" presStyleLbl="revTx" presStyleIdx="1" presStyleCnt="2">
        <dgm:presLayoutVars>
          <dgm:bulletEnabled val="1"/>
        </dgm:presLayoutVars>
      </dgm:prSet>
      <dgm:spPr/>
    </dgm:pt>
  </dgm:ptLst>
  <dgm:cxnLst>
    <dgm:cxn modelId="{2B0AC007-21AA-8044-AF85-85032104A02E}" type="presOf" srcId="{B15DAFAA-2B82-E845-BF05-A8E9FCD24677}" destId="{0C3564C7-D889-1945-AE87-18F3230BC3C1}" srcOrd="0" destOrd="0" presId="urn:microsoft.com/office/officeart/2009/3/layout/DescendingProcess"/>
    <dgm:cxn modelId="{930F1625-9385-D24C-8E28-3A69A45FA28A}" type="presOf" srcId="{1B7F7636-1327-3747-B7D5-3B3749F20697}" destId="{5B85E951-8860-9C40-90E4-62102BABB298}" srcOrd="0" destOrd="0" presId="urn:microsoft.com/office/officeart/2009/3/layout/DescendingProcess"/>
    <dgm:cxn modelId="{FDFB7BE3-59D6-B44E-83DA-F46325AEDC65}" srcId="{1B7F7636-1327-3747-B7D5-3B3749F20697}" destId="{34EDBAF8-D854-2644-A3A4-FA6584F83CDA}" srcOrd="1" destOrd="0" parTransId="{E81665DE-0498-B840-ABF1-F02A7595E754}" sibTransId="{4BB3C858-E611-114A-B2D3-F4A1E902CE91}"/>
    <dgm:cxn modelId="{2966FCEF-FA81-594A-A29A-363EF7A1764C}" srcId="{1B7F7636-1327-3747-B7D5-3B3749F20697}" destId="{B15DAFAA-2B82-E845-BF05-A8E9FCD24677}" srcOrd="0" destOrd="0" parTransId="{1AEFBD03-4718-7A40-A6CE-9D555F003F27}" sibTransId="{D2BE8657-0980-514F-A1A2-777B759B3C98}"/>
    <dgm:cxn modelId="{66CA8DFC-EEF1-3041-B2F7-4DB259EACE38}" type="presOf" srcId="{34EDBAF8-D854-2644-A3A4-FA6584F83CDA}" destId="{0EB55BC1-8CF5-134B-96D5-FF110C4985F3}" srcOrd="0" destOrd="0" presId="urn:microsoft.com/office/officeart/2009/3/layout/DescendingProcess"/>
    <dgm:cxn modelId="{B4664D22-8682-A443-AF6E-676F8A0DDFC9}" type="presParOf" srcId="{5B85E951-8860-9C40-90E4-62102BABB298}" destId="{0766F2C8-084C-AE4B-901A-6CAE9330099D}" srcOrd="0" destOrd="0" presId="urn:microsoft.com/office/officeart/2009/3/layout/DescendingProcess"/>
    <dgm:cxn modelId="{AFA2C355-D8C9-8043-B39A-3B50ADEA519B}" type="presParOf" srcId="{5B85E951-8860-9C40-90E4-62102BABB298}" destId="{0C3564C7-D889-1945-AE87-18F3230BC3C1}" srcOrd="1" destOrd="0" presId="urn:microsoft.com/office/officeart/2009/3/layout/DescendingProcess"/>
    <dgm:cxn modelId="{05F992B6-6B75-4246-B2B4-E0AFB88175AD}" type="presParOf" srcId="{5B85E951-8860-9C40-90E4-62102BABB298}" destId="{0EB55BC1-8CF5-134B-96D5-FF110C4985F3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8E77EC-89E1-E24F-BEE6-CDC0AC321D4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98E816-9B79-5E41-A69B-16FBA84AA35A}">
      <dgm:prSet phldrT="[Texto]"/>
      <dgm:spPr/>
      <dgm:t>
        <a:bodyPr/>
        <a:lstStyle/>
        <a:p>
          <a:r>
            <a:rPr lang="pt-BR" dirty="0"/>
            <a:t>Reitoria</a:t>
          </a:r>
        </a:p>
      </dgm:t>
    </dgm:pt>
    <dgm:pt modelId="{8F1B24DD-FC53-5C4E-BBBA-9C63EF88C84A}" type="parTrans" cxnId="{14C0075D-B5BA-FB4C-8304-DB3B5F373182}">
      <dgm:prSet/>
      <dgm:spPr/>
      <dgm:t>
        <a:bodyPr/>
        <a:lstStyle/>
        <a:p>
          <a:endParaRPr lang="pt-BR"/>
        </a:p>
      </dgm:t>
    </dgm:pt>
    <dgm:pt modelId="{D52AF906-2842-AF40-A718-FC3948310077}" type="sibTrans" cxnId="{14C0075D-B5BA-FB4C-8304-DB3B5F373182}">
      <dgm:prSet/>
      <dgm:spPr/>
      <dgm:t>
        <a:bodyPr/>
        <a:lstStyle/>
        <a:p>
          <a:endParaRPr lang="pt-BR"/>
        </a:p>
      </dgm:t>
    </dgm:pt>
    <dgm:pt modelId="{58A62FB2-2141-7B4A-8E1C-9514264A1BF5}">
      <dgm:prSet phldrT="[Texto]"/>
      <dgm:spPr/>
      <dgm:t>
        <a:bodyPr/>
        <a:lstStyle/>
        <a:p>
          <a:r>
            <a:rPr lang="pt-BR" dirty="0" err="1"/>
            <a:t>Pró-Reitorias</a:t>
          </a:r>
          <a:endParaRPr lang="pt-BR" dirty="0"/>
        </a:p>
      </dgm:t>
    </dgm:pt>
    <dgm:pt modelId="{3F7501F5-A806-B745-BD98-CBC98B797B67}" type="parTrans" cxnId="{D38DDB42-2C55-894E-8B01-A196C0BCD06F}">
      <dgm:prSet/>
      <dgm:spPr/>
      <dgm:t>
        <a:bodyPr/>
        <a:lstStyle/>
        <a:p>
          <a:endParaRPr lang="pt-BR"/>
        </a:p>
      </dgm:t>
    </dgm:pt>
    <dgm:pt modelId="{C7B31A35-32CD-A644-8AE7-5C6A632D9F68}" type="sibTrans" cxnId="{D38DDB42-2C55-894E-8B01-A196C0BCD06F}">
      <dgm:prSet/>
      <dgm:spPr/>
      <dgm:t>
        <a:bodyPr/>
        <a:lstStyle/>
        <a:p>
          <a:endParaRPr lang="pt-BR"/>
        </a:p>
      </dgm:t>
    </dgm:pt>
    <dgm:pt modelId="{DB7AD873-34A3-FE41-AEB2-FE6D7616A802}">
      <dgm:prSet phldrT="[Texto]"/>
      <dgm:spPr/>
      <dgm:t>
        <a:bodyPr/>
        <a:lstStyle/>
        <a:p>
          <a:r>
            <a:rPr lang="pt-BR" dirty="0"/>
            <a:t>Secretarias</a:t>
          </a:r>
        </a:p>
      </dgm:t>
    </dgm:pt>
    <dgm:pt modelId="{4727D12F-8BA6-6D49-9522-978EA4D309C3}" type="parTrans" cxnId="{F5661C83-7864-6C48-989D-528DEAC3D316}">
      <dgm:prSet/>
      <dgm:spPr/>
      <dgm:t>
        <a:bodyPr/>
        <a:lstStyle/>
        <a:p>
          <a:endParaRPr lang="pt-BR"/>
        </a:p>
      </dgm:t>
    </dgm:pt>
    <dgm:pt modelId="{B7FDEDF1-E1FC-F748-908A-C1B33678FB5C}" type="sibTrans" cxnId="{F5661C83-7864-6C48-989D-528DEAC3D316}">
      <dgm:prSet/>
      <dgm:spPr/>
      <dgm:t>
        <a:bodyPr/>
        <a:lstStyle/>
        <a:p>
          <a:endParaRPr lang="pt-BR"/>
        </a:p>
      </dgm:t>
    </dgm:pt>
    <dgm:pt modelId="{783DF0DD-C6F4-5848-A6F4-5F4C17760555}">
      <dgm:prSet phldrT="[Texto]"/>
      <dgm:spPr/>
      <dgm:t>
        <a:bodyPr/>
        <a:lstStyle/>
        <a:p>
          <a:r>
            <a:rPr lang="pt-BR" dirty="0"/>
            <a:t>Procuradoria Federal junto à UFSC</a:t>
          </a:r>
        </a:p>
      </dgm:t>
    </dgm:pt>
    <dgm:pt modelId="{E835039C-0188-5F41-B798-CA7C0CC9A9A4}" type="parTrans" cxnId="{B1FAE238-E66F-1F44-9F21-B8FDC663033D}">
      <dgm:prSet/>
      <dgm:spPr/>
      <dgm:t>
        <a:bodyPr/>
        <a:lstStyle/>
        <a:p>
          <a:endParaRPr lang="pt-BR"/>
        </a:p>
      </dgm:t>
    </dgm:pt>
    <dgm:pt modelId="{1FBCC1CF-93C0-8B47-B9EF-076E2D173E11}" type="sibTrans" cxnId="{B1FAE238-E66F-1F44-9F21-B8FDC663033D}">
      <dgm:prSet/>
      <dgm:spPr/>
      <dgm:t>
        <a:bodyPr/>
        <a:lstStyle/>
        <a:p>
          <a:endParaRPr lang="pt-BR"/>
        </a:p>
      </dgm:t>
    </dgm:pt>
    <dgm:pt modelId="{E646B84B-8D08-1F47-A944-B33544453290}">
      <dgm:prSet phldrT="[Texto]"/>
      <dgm:spPr>
        <a:noFill/>
        <a:ln>
          <a:noFill/>
        </a:ln>
      </dgm:spPr>
      <dgm:t>
        <a:bodyPr/>
        <a:lstStyle/>
        <a:p>
          <a:endParaRPr lang="pt-BR" dirty="0"/>
        </a:p>
      </dgm:t>
    </dgm:pt>
    <dgm:pt modelId="{22651C58-53D9-744C-B5AC-F65EA7C75CBE}" type="parTrans" cxnId="{55CB957D-D89B-2B40-8DA4-0F4548961858}">
      <dgm:prSet/>
      <dgm:spPr/>
      <dgm:t>
        <a:bodyPr/>
        <a:lstStyle/>
        <a:p>
          <a:endParaRPr lang="pt-BR"/>
        </a:p>
      </dgm:t>
    </dgm:pt>
    <dgm:pt modelId="{5A7C9891-6570-304B-B73C-4BC62DBC0A37}" type="sibTrans" cxnId="{55CB957D-D89B-2B40-8DA4-0F4548961858}">
      <dgm:prSet/>
      <dgm:spPr/>
      <dgm:t>
        <a:bodyPr/>
        <a:lstStyle/>
        <a:p>
          <a:endParaRPr lang="pt-BR"/>
        </a:p>
      </dgm:t>
    </dgm:pt>
    <dgm:pt modelId="{81FD400E-59D5-DA4B-8D34-71D45507A368}" type="pres">
      <dgm:prSet presAssocID="{EB8E77EC-89E1-E24F-BEE6-CDC0AC321D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6FBD2E-D940-0346-A82B-D820ED00C786}" type="pres">
      <dgm:prSet presAssocID="{8A98E816-9B79-5E41-A69B-16FBA84AA35A}" presName="hierRoot1" presStyleCnt="0">
        <dgm:presLayoutVars>
          <dgm:hierBranch val="init"/>
        </dgm:presLayoutVars>
      </dgm:prSet>
      <dgm:spPr/>
    </dgm:pt>
    <dgm:pt modelId="{DD46F8CD-E1FB-DA4D-A1B1-9CEA5374552D}" type="pres">
      <dgm:prSet presAssocID="{8A98E816-9B79-5E41-A69B-16FBA84AA35A}" presName="rootComposite1" presStyleCnt="0"/>
      <dgm:spPr/>
    </dgm:pt>
    <dgm:pt modelId="{55ED0D43-3662-1740-8AA0-2AA3BFF85F42}" type="pres">
      <dgm:prSet presAssocID="{8A98E816-9B79-5E41-A69B-16FBA84AA35A}" presName="rootText1" presStyleLbl="node0" presStyleIdx="0" presStyleCnt="3">
        <dgm:presLayoutVars>
          <dgm:chPref val="3"/>
        </dgm:presLayoutVars>
      </dgm:prSet>
      <dgm:spPr/>
    </dgm:pt>
    <dgm:pt modelId="{74EC46EA-E80A-B54C-B3F2-C8E5FA6DB8BC}" type="pres">
      <dgm:prSet presAssocID="{8A98E816-9B79-5E41-A69B-16FBA84AA35A}" presName="rootConnector1" presStyleLbl="node1" presStyleIdx="0" presStyleCnt="0"/>
      <dgm:spPr/>
    </dgm:pt>
    <dgm:pt modelId="{1CDD81ED-ADD7-084A-9926-36AF7C53D5B4}" type="pres">
      <dgm:prSet presAssocID="{8A98E816-9B79-5E41-A69B-16FBA84AA35A}" presName="hierChild2" presStyleCnt="0"/>
      <dgm:spPr/>
    </dgm:pt>
    <dgm:pt modelId="{D569FAAD-670E-0845-8D38-2D5B07999E3F}" type="pres">
      <dgm:prSet presAssocID="{3F7501F5-A806-B745-BD98-CBC98B797B67}" presName="Name37" presStyleLbl="parChTrans1D2" presStyleIdx="0" presStyleCnt="2"/>
      <dgm:spPr/>
    </dgm:pt>
    <dgm:pt modelId="{1B6DDF6A-5017-2D41-8099-26A3D7482758}" type="pres">
      <dgm:prSet presAssocID="{58A62FB2-2141-7B4A-8E1C-9514264A1BF5}" presName="hierRoot2" presStyleCnt="0">
        <dgm:presLayoutVars>
          <dgm:hierBranch val="init"/>
        </dgm:presLayoutVars>
      </dgm:prSet>
      <dgm:spPr/>
    </dgm:pt>
    <dgm:pt modelId="{902F018A-CAFE-9C4A-B0DF-DEC4EBAED5DF}" type="pres">
      <dgm:prSet presAssocID="{58A62FB2-2141-7B4A-8E1C-9514264A1BF5}" presName="rootComposite" presStyleCnt="0"/>
      <dgm:spPr/>
    </dgm:pt>
    <dgm:pt modelId="{46D6A835-E1FB-8647-966A-9FA4B40425AF}" type="pres">
      <dgm:prSet presAssocID="{58A62FB2-2141-7B4A-8E1C-9514264A1BF5}" presName="rootText" presStyleLbl="node2" presStyleIdx="0" presStyleCnt="2">
        <dgm:presLayoutVars>
          <dgm:chPref val="3"/>
        </dgm:presLayoutVars>
      </dgm:prSet>
      <dgm:spPr/>
    </dgm:pt>
    <dgm:pt modelId="{6A235912-860C-D649-A636-00C3CFC1DFCC}" type="pres">
      <dgm:prSet presAssocID="{58A62FB2-2141-7B4A-8E1C-9514264A1BF5}" presName="rootConnector" presStyleLbl="node2" presStyleIdx="0" presStyleCnt="2"/>
      <dgm:spPr/>
    </dgm:pt>
    <dgm:pt modelId="{96C144EA-A7DB-D744-BE79-720A624878E8}" type="pres">
      <dgm:prSet presAssocID="{58A62FB2-2141-7B4A-8E1C-9514264A1BF5}" presName="hierChild4" presStyleCnt="0"/>
      <dgm:spPr/>
    </dgm:pt>
    <dgm:pt modelId="{90077D3E-4B3A-064D-B5B8-EB4BA4125AE1}" type="pres">
      <dgm:prSet presAssocID="{58A62FB2-2141-7B4A-8E1C-9514264A1BF5}" presName="hierChild5" presStyleCnt="0"/>
      <dgm:spPr/>
    </dgm:pt>
    <dgm:pt modelId="{A92414A2-DB39-D849-9333-14460EF1D73E}" type="pres">
      <dgm:prSet presAssocID="{4727D12F-8BA6-6D49-9522-978EA4D309C3}" presName="Name37" presStyleLbl="parChTrans1D2" presStyleIdx="1" presStyleCnt="2"/>
      <dgm:spPr/>
    </dgm:pt>
    <dgm:pt modelId="{F839576D-4561-3E45-A05D-D72A9C13E4DB}" type="pres">
      <dgm:prSet presAssocID="{DB7AD873-34A3-FE41-AEB2-FE6D7616A802}" presName="hierRoot2" presStyleCnt="0">
        <dgm:presLayoutVars>
          <dgm:hierBranch val="init"/>
        </dgm:presLayoutVars>
      </dgm:prSet>
      <dgm:spPr/>
    </dgm:pt>
    <dgm:pt modelId="{776DBF43-2364-CE47-B19B-24479AC719B1}" type="pres">
      <dgm:prSet presAssocID="{DB7AD873-34A3-FE41-AEB2-FE6D7616A802}" presName="rootComposite" presStyleCnt="0"/>
      <dgm:spPr/>
    </dgm:pt>
    <dgm:pt modelId="{EA1C0B51-CF3C-F04F-A595-6E490BDC61FD}" type="pres">
      <dgm:prSet presAssocID="{DB7AD873-34A3-FE41-AEB2-FE6D7616A802}" presName="rootText" presStyleLbl="node2" presStyleIdx="1" presStyleCnt="2">
        <dgm:presLayoutVars>
          <dgm:chPref val="3"/>
        </dgm:presLayoutVars>
      </dgm:prSet>
      <dgm:spPr/>
    </dgm:pt>
    <dgm:pt modelId="{A6614879-6D07-BA42-9B17-A81353DB4797}" type="pres">
      <dgm:prSet presAssocID="{DB7AD873-34A3-FE41-AEB2-FE6D7616A802}" presName="rootConnector" presStyleLbl="node2" presStyleIdx="1" presStyleCnt="2"/>
      <dgm:spPr/>
    </dgm:pt>
    <dgm:pt modelId="{E586DC50-0CE9-974F-B72C-E6B713521D1C}" type="pres">
      <dgm:prSet presAssocID="{DB7AD873-34A3-FE41-AEB2-FE6D7616A802}" presName="hierChild4" presStyleCnt="0"/>
      <dgm:spPr/>
    </dgm:pt>
    <dgm:pt modelId="{4858B837-109F-D044-97A8-92C2CA4C50C9}" type="pres">
      <dgm:prSet presAssocID="{DB7AD873-34A3-FE41-AEB2-FE6D7616A802}" presName="hierChild5" presStyleCnt="0"/>
      <dgm:spPr/>
    </dgm:pt>
    <dgm:pt modelId="{28786CD6-77E1-D946-9802-4F526A5EC390}" type="pres">
      <dgm:prSet presAssocID="{8A98E816-9B79-5E41-A69B-16FBA84AA35A}" presName="hierChild3" presStyleCnt="0"/>
      <dgm:spPr/>
    </dgm:pt>
    <dgm:pt modelId="{1AD17752-8C45-C340-BFFC-11C89B8F457C}" type="pres">
      <dgm:prSet presAssocID="{E646B84B-8D08-1F47-A944-B33544453290}" presName="hierRoot1" presStyleCnt="0">
        <dgm:presLayoutVars>
          <dgm:hierBranch val="init"/>
        </dgm:presLayoutVars>
      </dgm:prSet>
      <dgm:spPr/>
    </dgm:pt>
    <dgm:pt modelId="{A785CE26-899F-1746-9B9E-A6EC802E894C}" type="pres">
      <dgm:prSet presAssocID="{E646B84B-8D08-1F47-A944-B33544453290}" presName="rootComposite1" presStyleCnt="0"/>
      <dgm:spPr/>
    </dgm:pt>
    <dgm:pt modelId="{85B4A0FA-9180-C748-867E-B3B5294AAF3C}" type="pres">
      <dgm:prSet presAssocID="{E646B84B-8D08-1F47-A944-B33544453290}" presName="rootText1" presStyleLbl="node0" presStyleIdx="1" presStyleCnt="3">
        <dgm:presLayoutVars>
          <dgm:chPref val="3"/>
        </dgm:presLayoutVars>
      </dgm:prSet>
      <dgm:spPr/>
    </dgm:pt>
    <dgm:pt modelId="{08B8FE7B-BFFB-3048-B48E-89956FBA8D54}" type="pres">
      <dgm:prSet presAssocID="{E646B84B-8D08-1F47-A944-B33544453290}" presName="rootConnector1" presStyleLbl="node1" presStyleIdx="0" presStyleCnt="0"/>
      <dgm:spPr/>
    </dgm:pt>
    <dgm:pt modelId="{A8A8F8CF-256A-DF4A-B7B7-FF1D33B2AD83}" type="pres">
      <dgm:prSet presAssocID="{E646B84B-8D08-1F47-A944-B33544453290}" presName="hierChild2" presStyleCnt="0"/>
      <dgm:spPr/>
    </dgm:pt>
    <dgm:pt modelId="{1980C45A-8C2E-E64F-989A-02D11A3B7D33}" type="pres">
      <dgm:prSet presAssocID="{E646B84B-8D08-1F47-A944-B33544453290}" presName="hierChild3" presStyleCnt="0"/>
      <dgm:spPr/>
    </dgm:pt>
    <dgm:pt modelId="{E91C83D5-0572-E04F-A1CD-3D52F68774AD}" type="pres">
      <dgm:prSet presAssocID="{783DF0DD-C6F4-5848-A6F4-5F4C17760555}" presName="hierRoot1" presStyleCnt="0">
        <dgm:presLayoutVars>
          <dgm:hierBranch val="init"/>
        </dgm:presLayoutVars>
      </dgm:prSet>
      <dgm:spPr/>
    </dgm:pt>
    <dgm:pt modelId="{57E48D14-9341-FC43-B9B0-755D91159475}" type="pres">
      <dgm:prSet presAssocID="{783DF0DD-C6F4-5848-A6F4-5F4C17760555}" presName="rootComposite1" presStyleCnt="0"/>
      <dgm:spPr/>
    </dgm:pt>
    <dgm:pt modelId="{0B072F5D-93C0-6B4A-AF41-D3D7AF258749}" type="pres">
      <dgm:prSet presAssocID="{783DF0DD-C6F4-5848-A6F4-5F4C17760555}" presName="rootText1" presStyleLbl="node0" presStyleIdx="2" presStyleCnt="3">
        <dgm:presLayoutVars>
          <dgm:chPref val="3"/>
        </dgm:presLayoutVars>
      </dgm:prSet>
      <dgm:spPr/>
    </dgm:pt>
    <dgm:pt modelId="{85FD9040-E4F8-7944-BA64-5922E4A3F213}" type="pres">
      <dgm:prSet presAssocID="{783DF0DD-C6F4-5848-A6F4-5F4C17760555}" presName="rootConnector1" presStyleLbl="node1" presStyleIdx="0" presStyleCnt="0"/>
      <dgm:spPr/>
    </dgm:pt>
    <dgm:pt modelId="{87308B3A-F5B8-FA45-ABF3-3E3686117CB8}" type="pres">
      <dgm:prSet presAssocID="{783DF0DD-C6F4-5848-A6F4-5F4C17760555}" presName="hierChild2" presStyleCnt="0"/>
      <dgm:spPr/>
    </dgm:pt>
    <dgm:pt modelId="{1864C37D-DDB4-6946-970D-5202D0154535}" type="pres">
      <dgm:prSet presAssocID="{783DF0DD-C6F4-5848-A6F4-5F4C17760555}" presName="hierChild3" presStyleCnt="0"/>
      <dgm:spPr/>
    </dgm:pt>
  </dgm:ptLst>
  <dgm:cxnLst>
    <dgm:cxn modelId="{D226EA12-8F01-7343-9CF9-E6FAD59255EA}" type="presOf" srcId="{783DF0DD-C6F4-5848-A6F4-5F4C17760555}" destId="{85FD9040-E4F8-7944-BA64-5922E4A3F213}" srcOrd="1" destOrd="0" presId="urn:microsoft.com/office/officeart/2005/8/layout/orgChart1"/>
    <dgm:cxn modelId="{13F07520-EEC4-C648-BD3C-055CCFCD565E}" type="presOf" srcId="{4727D12F-8BA6-6D49-9522-978EA4D309C3}" destId="{A92414A2-DB39-D849-9333-14460EF1D73E}" srcOrd="0" destOrd="0" presId="urn:microsoft.com/office/officeart/2005/8/layout/orgChart1"/>
    <dgm:cxn modelId="{54F9CA20-86DA-9A46-8282-C87875884A20}" type="presOf" srcId="{58A62FB2-2141-7B4A-8E1C-9514264A1BF5}" destId="{46D6A835-E1FB-8647-966A-9FA4B40425AF}" srcOrd="0" destOrd="0" presId="urn:microsoft.com/office/officeart/2005/8/layout/orgChart1"/>
    <dgm:cxn modelId="{B1FAE238-E66F-1F44-9F21-B8FDC663033D}" srcId="{EB8E77EC-89E1-E24F-BEE6-CDC0AC321D40}" destId="{783DF0DD-C6F4-5848-A6F4-5F4C17760555}" srcOrd="2" destOrd="0" parTransId="{E835039C-0188-5F41-B798-CA7C0CC9A9A4}" sibTransId="{1FBCC1CF-93C0-8B47-B9EF-076E2D173E11}"/>
    <dgm:cxn modelId="{D38DDB42-2C55-894E-8B01-A196C0BCD06F}" srcId="{8A98E816-9B79-5E41-A69B-16FBA84AA35A}" destId="{58A62FB2-2141-7B4A-8E1C-9514264A1BF5}" srcOrd="0" destOrd="0" parTransId="{3F7501F5-A806-B745-BD98-CBC98B797B67}" sibTransId="{C7B31A35-32CD-A644-8AE7-5C6A632D9F68}"/>
    <dgm:cxn modelId="{14C0075D-B5BA-FB4C-8304-DB3B5F373182}" srcId="{EB8E77EC-89E1-E24F-BEE6-CDC0AC321D40}" destId="{8A98E816-9B79-5E41-A69B-16FBA84AA35A}" srcOrd="0" destOrd="0" parTransId="{8F1B24DD-FC53-5C4E-BBBA-9C63EF88C84A}" sibTransId="{D52AF906-2842-AF40-A718-FC3948310077}"/>
    <dgm:cxn modelId="{3CAA9C6D-3407-3A4C-9F6D-8EA0FF9CD39A}" type="presOf" srcId="{E646B84B-8D08-1F47-A944-B33544453290}" destId="{08B8FE7B-BFFB-3048-B48E-89956FBA8D54}" srcOrd="1" destOrd="0" presId="urn:microsoft.com/office/officeart/2005/8/layout/orgChart1"/>
    <dgm:cxn modelId="{55CB957D-D89B-2B40-8DA4-0F4548961858}" srcId="{EB8E77EC-89E1-E24F-BEE6-CDC0AC321D40}" destId="{E646B84B-8D08-1F47-A944-B33544453290}" srcOrd="1" destOrd="0" parTransId="{22651C58-53D9-744C-B5AC-F65EA7C75CBE}" sibTransId="{5A7C9891-6570-304B-B73C-4BC62DBC0A37}"/>
    <dgm:cxn modelId="{F5661C83-7864-6C48-989D-528DEAC3D316}" srcId="{8A98E816-9B79-5E41-A69B-16FBA84AA35A}" destId="{DB7AD873-34A3-FE41-AEB2-FE6D7616A802}" srcOrd="1" destOrd="0" parTransId="{4727D12F-8BA6-6D49-9522-978EA4D309C3}" sibTransId="{B7FDEDF1-E1FC-F748-908A-C1B33678FB5C}"/>
    <dgm:cxn modelId="{3C62CF87-849A-0A4A-8E64-25AC582C65DA}" type="presOf" srcId="{58A62FB2-2141-7B4A-8E1C-9514264A1BF5}" destId="{6A235912-860C-D649-A636-00C3CFC1DFCC}" srcOrd="1" destOrd="0" presId="urn:microsoft.com/office/officeart/2005/8/layout/orgChart1"/>
    <dgm:cxn modelId="{C236088E-9FC9-014F-881C-F87E493AA5EF}" type="presOf" srcId="{DB7AD873-34A3-FE41-AEB2-FE6D7616A802}" destId="{A6614879-6D07-BA42-9B17-A81353DB4797}" srcOrd="1" destOrd="0" presId="urn:microsoft.com/office/officeart/2005/8/layout/orgChart1"/>
    <dgm:cxn modelId="{67F14492-EE12-234A-8C38-337085EE1327}" type="presOf" srcId="{8A98E816-9B79-5E41-A69B-16FBA84AA35A}" destId="{55ED0D43-3662-1740-8AA0-2AA3BFF85F42}" srcOrd="0" destOrd="0" presId="urn:microsoft.com/office/officeart/2005/8/layout/orgChart1"/>
    <dgm:cxn modelId="{ADC3489D-1FC7-DF4F-B23B-AD640580CE9F}" type="presOf" srcId="{3F7501F5-A806-B745-BD98-CBC98B797B67}" destId="{D569FAAD-670E-0845-8D38-2D5B07999E3F}" srcOrd="0" destOrd="0" presId="urn:microsoft.com/office/officeart/2005/8/layout/orgChart1"/>
    <dgm:cxn modelId="{668B7F9E-042A-B64A-AEBD-D75D92F0C540}" type="presOf" srcId="{8A98E816-9B79-5E41-A69B-16FBA84AA35A}" destId="{74EC46EA-E80A-B54C-B3F2-C8E5FA6DB8BC}" srcOrd="1" destOrd="0" presId="urn:microsoft.com/office/officeart/2005/8/layout/orgChart1"/>
    <dgm:cxn modelId="{C9A020B3-6226-2A4D-AB53-96F04A949602}" type="presOf" srcId="{783DF0DD-C6F4-5848-A6F4-5F4C17760555}" destId="{0B072F5D-93C0-6B4A-AF41-D3D7AF258749}" srcOrd="0" destOrd="0" presId="urn:microsoft.com/office/officeart/2005/8/layout/orgChart1"/>
    <dgm:cxn modelId="{CB231EC4-DEAE-0740-B0C6-160B1E1B7D27}" type="presOf" srcId="{E646B84B-8D08-1F47-A944-B33544453290}" destId="{85B4A0FA-9180-C748-867E-B3B5294AAF3C}" srcOrd="0" destOrd="0" presId="urn:microsoft.com/office/officeart/2005/8/layout/orgChart1"/>
    <dgm:cxn modelId="{093138DF-589F-9049-B50E-137DF522FA24}" type="presOf" srcId="{DB7AD873-34A3-FE41-AEB2-FE6D7616A802}" destId="{EA1C0B51-CF3C-F04F-A595-6E490BDC61FD}" srcOrd="0" destOrd="0" presId="urn:microsoft.com/office/officeart/2005/8/layout/orgChart1"/>
    <dgm:cxn modelId="{9D836FEF-85A1-E148-A9DC-E4C36FAF10CF}" type="presOf" srcId="{EB8E77EC-89E1-E24F-BEE6-CDC0AC321D40}" destId="{81FD400E-59D5-DA4B-8D34-71D45507A368}" srcOrd="0" destOrd="0" presId="urn:microsoft.com/office/officeart/2005/8/layout/orgChart1"/>
    <dgm:cxn modelId="{F171D34C-E50E-7348-9F35-FFCE78658AF4}" type="presParOf" srcId="{81FD400E-59D5-DA4B-8D34-71D45507A368}" destId="{CE6FBD2E-D940-0346-A82B-D820ED00C786}" srcOrd="0" destOrd="0" presId="urn:microsoft.com/office/officeart/2005/8/layout/orgChart1"/>
    <dgm:cxn modelId="{7B8592B0-C3B5-7E4F-A47A-C4179FA3227A}" type="presParOf" srcId="{CE6FBD2E-D940-0346-A82B-D820ED00C786}" destId="{DD46F8CD-E1FB-DA4D-A1B1-9CEA5374552D}" srcOrd="0" destOrd="0" presId="urn:microsoft.com/office/officeart/2005/8/layout/orgChart1"/>
    <dgm:cxn modelId="{3E272CAF-552F-D244-9F2D-06FFE18495EB}" type="presParOf" srcId="{DD46F8CD-E1FB-DA4D-A1B1-9CEA5374552D}" destId="{55ED0D43-3662-1740-8AA0-2AA3BFF85F42}" srcOrd="0" destOrd="0" presId="urn:microsoft.com/office/officeart/2005/8/layout/orgChart1"/>
    <dgm:cxn modelId="{A096A5F8-77D9-384C-B89D-03C113C3D689}" type="presParOf" srcId="{DD46F8CD-E1FB-DA4D-A1B1-9CEA5374552D}" destId="{74EC46EA-E80A-B54C-B3F2-C8E5FA6DB8BC}" srcOrd="1" destOrd="0" presId="urn:microsoft.com/office/officeart/2005/8/layout/orgChart1"/>
    <dgm:cxn modelId="{D96AD4E7-637D-C143-867D-05579582BFDF}" type="presParOf" srcId="{CE6FBD2E-D940-0346-A82B-D820ED00C786}" destId="{1CDD81ED-ADD7-084A-9926-36AF7C53D5B4}" srcOrd="1" destOrd="0" presId="urn:microsoft.com/office/officeart/2005/8/layout/orgChart1"/>
    <dgm:cxn modelId="{4B4E3398-7D5C-2B4E-A6B6-591B77C42E82}" type="presParOf" srcId="{1CDD81ED-ADD7-084A-9926-36AF7C53D5B4}" destId="{D569FAAD-670E-0845-8D38-2D5B07999E3F}" srcOrd="0" destOrd="0" presId="urn:microsoft.com/office/officeart/2005/8/layout/orgChart1"/>
    <dgm:cxn modelId="{AA740B09-3A50-E846-B253-0DF35822AF97}" type="presParOf" srcId="{1CDD81ED-ADD7-084A-9926-36AF7C53D5B4}" destId="{1B6DDF6A-5017-2D41-8099-26A3D7482758}" srcOrd="1" destOrd="0" presId="urn:microsoft.com/office/officeart/2005/8/layout/orgChart1"/>
    <dgm:cxn modelId="{99DF6A4B-D6C7-DA43-A7BA-F34DEE5A1481}" type="presParOf" srcId="{1B6DDF6A-5017-2D41-8099-26A3D7482758}" destId="{902F018A-CAFE-9C4A-B0DF-DEC4EBAED5DF}" srcOrd="0" destOrd="0" presId="urn:microsoft.com/office/officeart/2005/8/layout/orgChart1"/>
    <dgm:cxn modelId="{18385898-33C9-824D-B5F4-74184DC3513C}" type="presParOf" srcId="{902F018A-CAFE-9C4A-B0DF-DEC4EBAED5DF}" destId="{46D6A835-E1FB-8647-966A-9FA4B40425AF}" srcOrd="0" destOrd="0" presId="urn:microsoft.com/office/officeart/2005/8/layout/orgChart1"/>
    <dgm:cxn modelId="{5BA08B0C-C20C-FF45-8188-F7BC7BD546E4}" type="presParOf" srcId="{902F018A-CAFE-9C4A-B0DF-DEC4EBAED5DF}" destId="{6A235912-860C-D649-A636-00C3CFC1DFCC}" srcOrd="1" destOrd="0" presId="urn:microsoft.com/office/officeart/2005/8/layout/orgChart1"/>
    <dgm:cxn modelId="{E3735296-4346-FB4B-9B53-BA06C9376C3D}" type="presParOf" srcId="{1B6DDF6A-5017-2D41-8099-26A3D7482758}" destId="{96C144EA-A7DB-D744-BE79-720A624878E8}" srcOrd="1" destOrd="0" presId="urn:microsoft.com/office/officeart/2005/8/layout/orgChart1"/>
    <dgm:cxn modelId="{30764FFD-BBA7-F745-8566-AA234E4D0E5D}" type="presParOf" srcId="{1B6DDF6A-5017-2D41-8099-26A3D7482758}" destId="{90077D3E-4B3A-064D-B5B8-EB4BA4125AE1}" srcOrd="2" destOrd="0" presId="urn:microsoft.com/office/officeart/2005/8/layout/orgChart1"/>
    <dgm:cxn modelId="{42C565A7-058E-E142-8A8E-D619FE44EF78}" type="presParOf" srcId="{1CDD81ED-ADD7-084A-9926-36AF7C53D5B4}" destId="{A92414A2-DB39-D849-9333-14460EF1D73E}" srcOrd="2" destOrd="0" presId="urn:microsoft.com/office/officeart/2005/8/layout/orgChart1"/>
    <dgm:cxn modelId="{7B3D7D38-D5DC-BF4C-B733-9950EFF9900C}" type="presParOf" srcId="{1CDD81ED-ADD7-084A-9926-36AF7C53D5B4}" destId="{F839576D-4561-3E45-A05D-D72A9C13E4DB}" srcOrd="3" destOrd="0" presId="urn:microsoft.com/office/officeart/2005/8/layout/orgChart1"/>
    <dgm:cxn modelId="{325BB1DA-F4C2-4A42-AC86-184C8A6674BC}" type="presParOf" srcId="{F839576D-4561-3E45-A05D-D72A9C13E4DB}" destId="{776DBF43-2364-CE47-B19B-24479AC719B1}" srcOrd="0" destOrd="0" presId="urn:microsoft.com/office/officeart/2005/8/layout/orgChart1"/>
    <dgm:cxn modelId="{DA32497E-A2E4-3C4C-B036-E36581BACD90}" type="presParOf" srcId="{776DBF43-2364-CE47-B19B-24479AC719B1}" destId="{EA1C0B51-CF3C-F04F-A595-6E490BDC61FD}" srcOrd="0" destOrd="0" presId="urn:microsoft.com/office/officeart/2005/8/layout/orgChart1"/>
    <dgm:cxn modelId="{3762D28A-A59F-AB41-851F-FF3A13B6F48E}" type="presParOf" srcId="{776DBF43-2364-CE47-B19B-24479AC719B1}" destId="{A6614879-6D07-BA42-9B17-A81353DB4797}" srcOrd="1" destOrd="0" presId="urn:microsoft.com/office/officeart/2005/8/layout/orgChart1"/>
    <dgm:cxn modelId="{D435AB25-3DE4-7B4C-BA23-7867AAB84A6C}" type="presParOf" srcId="{F839576D-4561-3E45-A05D-D72A9C13E4DB}" destId="{E586DC50-0CE9-974F-B72C-E6B713521D1C}" srcOrd="1" destOrd="0" presId="urn:microsoft.com/office/officeart/2005/8/layout/orgChart1"/>
    <dgm:cxn modelId="{E22E5360-7B04-1248-AA0F-100BC70C42CB}" type="presParOf" srcId="{F839576D-4561-3E45-A05D-D72A9C13E4DB}" destId="{4858B837-109F-D044-97A8-92C2CA4C50C9}" srcOrd="2" destOrd="0" presId="urn:microsoft.com/office/officeart/2005/8/layout/orgChart1"/>
    <dgm:cxn modelId="{9E25C26F-979E-7E46-A008-5B99D890D6D7}" type="presParOf" srcId="{CE6FBD2E-D940-0346-A82B-D820ED00C786}" destId="{28786CD6-77E1-D946-9802-4F526A5EC390}" srcOrd="2" destOrd="0" presId="urn:microsoft.com/office/officeart/2005/8/layout/orgChart1"/>
    <dgm:cxn modelId="{A5BD9212-5CA5-E248-B0E6-EFB501C5A2BA}" type="presParOf" srcId="{81FD400E-59D5-DA4B-8D34-71D45507A368}" destId="{1AD17752-8C45-C340-BFFC-11C89B8F457C}" srcOrd="1" destOrd="0" presId="urn:microsoft.com/office/officeart/2005/8/layout/orgChart1"/>
    <dgm:cxn modelId="{93223FB2-69BA-1A41-97D8-F19844D7F57F}" type="presParOf" srcId="{1AD17752-8C45-C340-BFFC-11C89B8F457C}" destId="{A785CE26-899F-1746-9B9E-A6EC802E894C}" srcOrd="0" destOrd="0" presId="urn:microsoft.com/office/officeart/2005/8/layout/orgChart1"/>
    <dgm:cxn modelId="{89ACFA7C-67F5-4F48-ADD3-0E2DF14C495B}" type="presParOf" srcId="{A785CE26-899F-1746-9B9E-A6EC802E894C}" destId="{85B4A0FA-9180-C748-867E-B3B5294AAF3C}" srcOrd="0" destOrd="0" presId="urn:microsoft.com/office/officeart/2005/8/layout/orgChart1"/>
    <dgm:cxn modelId="{4DC0536A-A844-EF45-9295-999F4E34BDB9}" type="presParOf" srcId="{A785CE26-899F-1746-9B9E-A6EC802E894C}" destId="{08B8FE7B-BFFB-3048-B48E-89956FBA8D54}" srcOrd="1" destOrd="0" presId="urn:microsoft.com/office/officeart/2005/8/layout/orgChart1"/>
    <dgm:cxn modelId="{7509901E-9067-6845-ABFD-F812826C7E82}" type="presParOf" srcId="{1AD17752-8C45-C340-BFFC-11C89B8F457C}" destId="{A8A8F8CF-256A-DF4A-B7B7-FF1D33B2AD83}" srcOrd="1" destOrd="0" presId="urn:microsoft.com/office/officeart/2005/8/layout/orgChart1"/>
    <dgm:cxn modelId="{53188208-886F-6C48-8767-2E8B503E557E}" type="presParOf" srcId="{1AD17752-8C45-C340-BFFC-11C89B8F457C}" destId="{1980C45A-8C2E-E64F-989A-02D11A3B7D33}" srcOrd="2" destOrd="0" presId="urn:microsoft.com/office/officeart/2005/8/layout/orgChart1"/>
    <dgm:cxn modelId="{9C428CB0-BE1B-1E4C-8AA2-E58F67D82FB9}" type="presParOf" srcId="{81FD400E-59D5-DA4B-8D34-71D45507A368}" destId="{E91C83D5-0572-E04F-A1CD-3D52F68774AD}" srcOrd="2" destOrd="0" presId="urn:microsoft.com/office/officeart/2005/8/layout/orgChart1"/>
    <dgm:cxn modelId="{3418D17E-15BF-7C4C-9D68-FC86535542E6}" type="presParOf" srcId="{E91C83D5-0572-E04F-A1CD-3D52F68774AD}" destId="{57E48D14-9341-FC43-B9B0-755D91159475}" srcOrd="0" destOrd="0" presId="urn:microsoft.com/office/officeart/2005/8/layout/orgChart1"/>
    <dgm:cxn modelId="{9B1A6D82-7CDB-5641-8A16-AD07B4BE0807}" type="presParOf" srcId="{57E48D14-9341-FC43-B9B0-755D91159475}" destId="{0B072F5D-93C0-6B4A-AF41-D3D7AF258749}" srcOrd="0" destOrd="0" presId="urn:microsoft.com/office/officeart/2005/8/layout/orgChart1"/>
    <dgm:cxn modelId="{F3FE62AF-1B79-A446-A458-6A995CCEA5E9}" type="presParOf" srcId="{57E48D14-9341-FC43-B9B0-755D91159475}" destId="{85FD9040-E4F8-7944-BA64-5922E4A3F213}" srcOrd="1" destOrd="0" presId="urn:microsoft.com/office/officeart/2005/8/layout/orgChart1"/>
    <dgm:cxn modelId="{4F84D7CF-38CA-114E-AB6E-87ECE6958B2E}" type="presParOf" srcId="{E91C83D5-0572-E04F-A1CD-3D52F68774AD}" destId="{87308B3A-F5B8-FA45-ABF3-3E3686117CB8}" srcOrd="1" destOrd="0" presId="urn:microsoft.com/office/officeart/2005/8/layout/orgChart1"/>
    <dgm:cxn modelId="{BB55D7A2-67A0-7643-8BA0-F881B6AB1664}" type="presParOf" srcId="{E91C83D5-0572-E04F-A1CD-3D52F68774AD}" destId="{1864C37D-DDB4-6946-970D-5202D01545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7F7636-1327-3747-B7D5-3B3749F20697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5DAFAA-2B82-E845-BF05-A8E9FCD24677}">
      <dgm:prSet phldrT="[Texto]" custT="1"/>
      <dgm:spPr/>
      <dgm:t>
        <a:bodyPr/>
        <a:lstStyle/>
        <a:p>
          <a:r>
            <a:rPr lang="pt-BR" sz="2000" dirty="0"/>
            <a:t>2002</a:t>
          </a:r>
        </a:p>
      </dgm:t>
    </dgm:pt>
    <dgm:pt modelId="{1AEFBD03-4718-7A40-A6CE-9D555F003F27}" type="parTrans" cxnId="{2966FCEF-FA81-594A-A29A-363EF7A1764C}">
      <dgm:prSet/>
      <dgm:spPr/>
      <dgm:t>
        <a:bodyPr/>
        <a:lstStyle/>
        <a:p>
          <a:endParaRPr lang="pt-BR"/>
        </a:p>
      </dgm:t>
    </dgm:pt>
    <dgm:pt modelId="{D2BE8657-0980-514F-A1A2-777B759B3C98}" type="sibTrans" cxnId="{2966FCEF-FA81-594A-A29A-363EF7A1764C}">
      <dgm:prSet/>
      <dgm:spPr/>
      <dgm:t>
        <a:bodyPr/>
        <a:lstStyle/>
        <a:p>
          <a:endParaRPr lang="pt-BR"/>
        </a:p>
      </dgm:t>
    </dgm:pt>
    <dgm:pt modelId="{34EDBAF8-D854-2644-A3A4-FA6584F83CDA}">
      <dgm:prSet custT="1"/>
      <dgm:spPr/>
      <dgm:t>
        <a:bodyPr/>
        <a:lstStyle/>
        <a:p>
          <a:r>
            <a:rPr lang="pt-BR" sz="2000" dirty="0"/>
            <a:t>hoje</a:t>
          </a:r>
        </a:p>
      </dgm:t>
    </dgm:pt>
    <dgm:pt modelId="{E81665DE-0498-B840-ABF1-F02A7595E754}" type="parTrans" cxnId="{FDFB7BE3-59D6-B44E-83DA-F46325AEDC65}">
      <dgm:prSet/>
      <dgm:spPr/>
      <dgm:t>
        <a:bodyPr/>
        <a:lstStyle/>
        <a:p>
          <a:endParaRPr lang="pt-BR"/>
        </a:p>
      </dgm:t>
    </dgm:pt>
    <dgm:pt modelId="{4BB3C858-E611-114A-B2D3-F4A1E902CE91}" type="sibTrans" cxnId="{FDFB7BE3-59D6-B44E-83DA-F46325AEDC65}">
      <dgm:prSet/>
      <dgm:spPr/>
      <dgm:t>
        <a:bodyPr/>
        <a:lstStyle/>
        <a:p>
          <a:endParaRPr lang="pt-BR"/>
        </a:p>
      </dgm:t>
    </dgm:pt>
    <dgm:pt modelId="{5B85E951-8860-9C40-90E4-62102BABB298}" type="pres">
      <dgm:prSet presAssocID="{1B7F7636-1327-3747-B7D5-3B3749F20697}" presName="Name0" presStyleCnt="0">
        <dgm:presLayoutVars>
          <dgm:chMax val="7"/>
          <dgm:chPref val="5"/>
        </dgm:presLayoutVars>
      </dgm:prSet>
      <dgm:spPr/>
    </dgm:pt>
    <dgm:pt modelId="{0766F2C8-084C-AE4B-901A-6CAE9330099D}" type="pres">
      <dgm:prSet presAssocID="{1B7F7636-1327-3747-B7D5-3B3749F20697}" presName="arrowNode" presStyleLbl="node1" presStyleIdx="0" presStyleCnt="1"/>
      <dgm:spPr/>
    </dgm:pt>
    <dgm:pt modelId="{0C3564C7-D889-1945-AE87-18F3230BC3C1}" type="pres">
      <dgm:prSet presAssocID="{B15DAFAA-2B82-E845-BF05-A8E9FCD24677}" presName="txNode1" presStyleLbl="revTx" presStyleIdx="0" presStyleCnt="2">
        <dgm:presLayoutVars>
          <dgm:bulletEnabled val="1"/>
        </dgm:presLayoutVars>
      </dgm:prSet>
      <dgm:spPr/>
    </dgm:pt>
    <dgm:pt modelId="{0EB55BC1-8CF5-134B-96D5-FF110C4985F3}" type="pres">
      <dgm:prSet presAssocID="{34EDBAF8-D854-2644-A3A4-FA6584F83CDA}" presName="txNode2" presStyleLbl="revTx" presStyleIdx="1" presStyleCnt="2">
        <dgm:presLayoutVars>
          <dgm:bulletEnabled val="1"/>
        </dgm:presLayoutVars>
      </dgm:prSet>
      <dgm:spPr/>
    </dgm:pt>
  </dgm:ptLst>
  <dgm:cxnLst>
    <dgm:cxn modelId="{2B0AC007-21AA-8044-AF85-85032104A02E}" type="presOf" srcId="{B15DAFAA-2B82-E845-BF05-A8E9FCD24677}" destId="{0C3564C7-D889-1945-AE87-18F3230BC3C1}" srcOrd="0" destOrd="0" presId="urn:microsoft.com/office/officeart/2009/3/layout/DescendingProcess"/>
    <dgm:cxn modelId="{930F1625-9385-D24C-8E28-3A69A45FA28A}" type="presOf" srcId="{1B7F7636-1327-3747-B7D5-3B3749F20697}" destId="{5B85E951-8860-9C40-90E4-62102BABB298}" srcOrd="0" destOrd="0" presId="urn:microsoft.com/office/officeart/2009/3/layout/DescendingProcess"/>
    <dgm:cxn modelId="{FDFB7BE3-59D6-B44E-83DA-F46325AEDC65}" srcId="{1B7F7636-1327-3747-B7D5-3B3749F20697}" destId="{34EDBAF8-D854-2644-A3A4-FA6584F83CDA}" srcOrd="1" destOrd="0" parTransId="{E81665DE-0498-B840-ABF1-F02A7595E754}" sibTransId="{4BB3C858-E611-114A-B2D3-F4A1E902CE91}"/>
    <dgm:cxn modelId="{2966FCEF-FA81-594A-A29A-363EF7A1764C}" srcId="{1B7F7636-1327-3747-B7D5-3B3749F20697}" destId="{B15DAFAA-2B82-E845-BF05-A8E9FCD24677}" srcOrd="0" destOrd="0" parTransId="{1AEFBD03-4718-7A40-A6CE-9D555F003F27}" sibTransId="{D2BE8657-0980-514F-A1A2-777B759B3C98}"/>
    <dgm:cxn modelId="{66CA8DFC-EEF1-3041-B2F7-4DB259EACE38}" type="presOf" srcId="{34EDBAF8-D854-2644-A3A4-FA6584F83CDA}" destId="{0EB55BC1-8CF5-134B-96D5-FF110C4985F3}" srcOrd="0" destOrd="0" presId="urn:microsoft.com/office/officeart/2009/3/layout/DescendingProcess"/>
    <dgm:cxn modelId="{B4664D22-8682-A443-AF6E-676F8A0DDFC9}" type="presParOf" srcId="{5B85E951-8860-9C40-90E4-62102BABB298}" destId="{0766F2C8-084C-AE4B-901A-6CAE9330099D}" srcOrd="0" destOrd="0" presId="urn:microsoft.com/office/officeart/2009/3/layout/DescendingProcess"/>
    <dgm:cxn modelId="{AFA2C355-D8C9-8043-B39A-3B50ADEA519B}" type="presParOf" srcId="{5B85E951-8860-9C40-90E4-62102BABB298}" destId="{0C3564C7-D889-1945-AE87-18F3230BC3C1}" srcOrd="1" destOrd="0" presId="urn:microsoft.com/office/officeart/2009/3/layout/DescendingProcess"/>
    <dgm:cxn modelId="{05F992B6-6B75-4246-B2B4-E0AFB88175AD}" type="presParOf" srcId="{5B85E951-8860-9C40-90E4-62102BABB298}" destId="{0EB55BC1-8CF5-134B-96D5-FF110C4985F3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8E77EC-89E1-E24F-BEE6-CDC0AC321D4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98E816-9B79-5E41-A69B-16FBA84AA35A}">
      <dgm:prSet phldrT="[Texto]"/>
      <dgm:spPr/>
      <dgm:t>
        <a:bodyPr/>
        <a:lstStyle/>
        <a:p>
          <a:r>
            <a:rPr lang="pt-BR" dirty="0"/>
            <a:t>Gabinete do Procurador-Chefe</a:t>
          </a:r>
        </a:p>
      </dgm:t>
    </dgm:pt>
    <dgm:pt modelId="{8F1B24DD-FC53-5C4E-BBBA-9C63EF88C84A}" type="parTrans" cxnId="{14C0075D-B5BA-FB4C-8304-DB3B5F373182}">
      <dgm:prSet/>
      <dgm:spPr/>
      <dgm:t>
        <a:bodyPr/>
        <a:lstStyle/>
        <a:p>
          <a:endParaRPr lang="pt-BR"/>
        </a:p>
      </dgm:t>
    </dgm:pt>
    <dgm:pt modelId="{D52AF906-2842-AF40-A718-FC3948310077}" type="sibTrans" cxnId="{14C0075D-B5BA-FB4C-8304-DB3B5F373182}">
      <dgm:prSet/>
      <dgm:spPr/>
      <dgm:t>
        <a:bodyPr/>
        <a:lstStyle/>
        <a:p>
          <a:endParaRPr lang="pt-BR"/>
        </a:p>
      </dgm:t>
    </dgm:pt>
    <dgm:pt modelId="{58A62FB2-2141-7B4A-8E1C-9514264A1BF5}">
      <dgm:prSet phldrT="[Texto]"/>
      <dgm:spPr/>
      <dgm:t>
        <a:bodyPr/>
        <a:lstStyle/>
        <a:p>
          <a:r>
            <a:rPr lang="pt-BR" dirty="0"/>
            <a:t>NCONV</a:t>
          </a:r>
        </a:p>
      </dgm:t>
    </dgm:pt>
    <dgm:pt modelId="{3F7501F5-A806-B745-BD98-CBC98B797B67}" type="parTrans" cxnId="{D38DDB42-2C55-894E-8B01-A196C0BCD06F}">
      <dgm:prSet/>
      <dgm:spPr/>
      <dgm:t>
        <a:bodyPr/>
        <a:lstStyle/>
        <a:p>
          <a:endParaRPr lang="pt-BR"/>
        </a:p>
      </dgm:t>
    </dgm:pt>
    <dgm:pt modelId="{C7B31A35-32CD-A644-8AE7-5C6A632D9F68}" type="sibTrans" cxnId="{D38DDB42-2C55-894E-8B01-A196C0BCD06F}">
      <dgm:prSet/>
      <dgm:spPr/>
      <dgm:t>
        <a:bodyPr/>
        <a:lstStyle/>
        <a:p>
          <a:endParaRPr lang="pt-BR"/>
        </a:p>
      </dgm:t>
    </dgm:pt>
    <dgm:pt modelId="{DB7AD873-34A3-FE41-AEB2-FE6D7616A802}">
      <dgm:prSet phldrT="[Texto]"/>
      <dgm:spPr/>
      <dgm:t>
        <a:bodyPr/>
        <a:lstStyle/>
        <a:p>
          <a:r>
            <a:rPr lang="pt-BR" dirty="0"/>
            <a:t>NADM</a:t>
          </a:r>
        </a:p>
      </dgm:t>
    </dgm:pt>
    <dgm:pt modelId="{4727D12F-8BA6-6D49-9522-978EA4D309C3}" type="parTrans" cxnId="{F5661C83-7864-6C48-989D-528DEAC3D316}">
      <dgm:prSet/>
      <dgm:spPr/>
      <dgm:t>
        <a:bodyPr/>
        <a:lstStyle/>
        <a:p>
          <a:endParaRPr lang="pt-BR"/>
        </a:p>
      </dgm:t>
    </dgm:pt>
    <dgm:pt modelId="{B7FDEDF1-E1FC-F748-908A-C1B33678FB5C}" type="sibTrans" cxnId="{F5661C83-7864-6C48-989D-528DEAC3D316}">
      <dgm:prSet/>
      <dgm:spPr/>
      <dgm:t>
        <a:bodyPr/>
        <a:lstStyle/>
        <a:p>
          <a:endParaRPr lang="pt-BR"/>
        </a:p>
      </dgm:t>
    </dgm:pt>
    <dgm:pt modelId="{429A372F-9D6F-144D-B35D-49D833C22D90}">
      <dgm:prSet phldrT="[Texto]"/>
      <dgm:spPr/>
      <dgm:t>
        <a:bodyPr/>
        <a:lstStyle/>
        <a:p>
          <a:r>
            <a:rPr lang="pt-BR" dirty="0"/>
            <a:t>NLICIT</a:t>
          </a:r>
        </a:p>
      </dgm:t>
    </dgm:pt>
    <dgm:pt modelId="{26BB78E7-C719-0F49-B1F8-5D705E3E98E5}" type="parTrans" cxnId="{E3F9F4A7-5497-4047-9599-DDCD229BF4B3}">
      <dgm:prSet/>
      <dgm:spPr/>
      <dgm:t>
        <a:bodyPr/>
        <a:lstStyle/>
        <a:p>
          <a:endParaRPr lang="pt-BR"/>
        </a:p>
      </dgm:t>
    </dgm:pt>
    <dgm:pt modelId="{FDB6F3A0-7234-FF4C-B171-CB66BF9D901C}" type="sibTrans" cxnId="{E3F9F4A7-5497-4047-9599-DDCD229BF4B3}">
      <dgm:prSet/>
      <dgm:spPr/>
      <dgm:t>
        <a:bodyPr/>
        <a:lstStyle/>
        <a:p>
          <a:endParaRPr lang="pt-BR"/>
        </a:p>
      </dgm:t>
    </dgm:pt>
    <dgm:pt modelId="{6778ADE3-89F5-0E43-A076-AEEBCCF8E4B2}">
      <dgm:prSet phldrT="[Texto]"/>
      <dgm:spPr/>
      <dgm:t>
        <a:bodyPr/>
        <a:lstStyle/>
        <a:p>
          <a:r>
            <a:rPr lang="pt-BR" dirty="0"/>
            <a:t>COAD</a:t>
          </a:r>
        </a:p>
      </dgm:t>
    </dgm:pt>
    <dgm:pt modelId="{E6DAB49C-D007-2440-9F41-729FF2B986A3}" type="parTrans" cxnId="{06377EA5-CDC4-734A-9962-C387120FDAF3}">
      <dgm:prSet/>
      <dgm:spPr/>
      <dgm:t>
        <a:bodyPr/>
        <a:lstStyle/>
        <a:p>
          <a:endParaRPr lang="pt-BR"/>
        </a:p>
      </dgm:t>
    </dgm:pt>
    <dgm:pt modelId="{33DF1572-4732-7F43-8F92-802F8910C973}" type="sibTrans" cxnId="{06377EA5-CDC4-734A-9962-C387120FDAF3}">
      <dgm:prSet/>
      <dgm:spPr/>
      <dgm:t>
        <a:bodyPr/>
        <a:lstStyle/>
        <a:p>
          <a:endParaRPr lang="pt-BR"/>
        </a:p>
      </dgm:t>
    </dgm:pt>
    <dgm:pt modelId="{BA4DE40D-3EB4-054E-89F2-1BE35FF964B8}" type="asst">
      <dgm:prSet/>
      <dgm:spPr/>
      <dgm:t>
        <a:bodyPr/>
        <a:lstStyle/>
        <a:p>
          <a:r>
            <a:rPr lang="pt-BR" dirty="0"/>
            <a:t>ASGAB</a:t>
          </a:r>
        </a:p>
      </dgm:t>
    </dgm:pt>
    <dgm:pt modelId="{1379DF57-C2BA-3B45-95DD-511E5875955A}" type="parTrans" cxnId="{FB2D5B91-1897-C24E-864C-6E95EF79D368}">
      <dgm:prSet/>
      <dgm:spPr/>
      <dgm:t>
        <a:bodyPr/>
        <a:lstStyle/>
        <a:p>
          <a:endParaRPr lang="pt-BR"/>
        </a:p>
      </dgm:t>
    </dgm:pt>
    <dgm:pt modelId="{81D60542-78A0-374A-98D6-1E2B55AD06F6}" type="sibTrans" cxnId="{FB2D5B91-1897-C24E-864C-6E95EF79D368}">
      <dgm:prSet/>
      <dgm:spPr/>
      <dgm:t>
        <a:bodyPr/>
        <a:lstStyle/>
        <a:p>
          <a:endParaRPr lang="pt-BR"/>
        </a:p>
      </dgm:t>
    </dgm:pt>
    <dgm:pt modelId="{14EAEA5D-4CBC-4F48-92F3-02C52A2EAB15}" type="pres">
      <dgm:prSet presAssocID="{EB8E77EC-89E1-E24F-BEE6-CDC0AC321D40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75332AD1-E650-954C-9BA2-C169C809FE79}" type="pres">
      <dgm:prSet presAssocID="{8A98E816-9B79-5E41-A69B-16FBA84AA35A}" presName="hierRoot1" presStyleCnt="0">
        <dgm:presLayoutVars>
          <dgm:hierBranch/>
        </dgm:presLayoutVars>
      </dgm:prSet>
      <dgm:spPr/>
    </dgm:pt>
    <dgm:pt modelId="{C5C7EBE9-0953-9849-93C5-DA46D2C4AA13}" type="pres">
      <dgm:prSet presAssocID="{8A98E816-9B79-5E41-A69B-16FBA84AA35A}" presName="rootComposite1" presStyleCnt="0"/>
      <dgm:spPr/>
    </dgm:pt>
    <dgm:pt modelId="{B73C258C-59E7-4346-9204-862A7128483A}" type="pres">
      <dgm:prSet presAssocID="{8A98E816-9B79-5E41-A69B-16FBA84AA35A}" presName="rootText1" presStyleLbl="node0" presStyleIdx="0" presStyleCnt="1" custScaleX="150534">
        <dgm:presLayoutVars>
          <dgm:chPref val="3"/>
        </dgm:presLayoutVars>
      </dgm:prSet>
      <dgm:spPr/>
    </dgm:pt>
    <dgm:pt modelId="{6D44FD42-5764-CC4C-B2D4-E77CC18C691D}" type="pres">
      <dgm:prSet presAssocID="{8A98E816-9B79-5E41-A69B-16FBA84AA35A}" presName="rootConnector1" presStyleLbl="node1" presStyleIdx="0" presStyleCnt="0"/>
      <dgm:spPr/>
    </dgm:pt>
    <dgm:pt modelId="{0E53D145-0FAE-AD45-A5F5-462B8E975DDB}" type="pres">
      <dgm:prSet presAssocID="{8A98E816-9B79-5E41-A69B-16FBA84AA35A}" presName="hierChild2" presStyleCnt="0"/>
      <dgm:spPr/>
    </dgm:pt>
    <dgm:pt modelId="{4ACBE9CD-2F52-4D4D-88E9-9F2D43E05A60}" type="pres">
      <dgm:prSet presAssocID="{3F7501F5-A806-B745-BD98-CBC98B797B67}" presName="Name35" presStyleLbl="parChTrans1D2" presStyleIdx="0" presStyleCnt="5"/>
      <dgm:spPr/>
    </dgm:pt>
    <dgm:pt modelId="{EB0DB143-027F-D542-A845-B01337F18DC3}" type="pres">
      <dgm:prSet presAssocID="{58A62FB2-2141-7B4A-8E1C-9514264A1BF5}" presName="hierRoot2" presStyleCnt="0">
        <dgm:presLayoutVars>
          <dgm:hierBranch val="init"/>
        </dgm:presLayoutVars>
      </dgm:prSet>
      <dgm:spPr/>
    </dgm:pt>
    <dgm:pt modelId="{503DA18F-9901-E348-AFBA-8774A7DFDA66}" type="pres">
      <dgm:prSet presAssocID="{58A62FB2-2141-7B4A-8E1C-9514264A1BF5}" presName="rootComposite" presStyleCnt="0"/>
      <dgm:spPr/>
    </dgm:pt>
    <dgm:pt modelId="{F218DA48-9451-CB4F-8EC4-50E6DC48C7C4}" type="pres">
      <dgm:prSet presAssocID="{58A62FB2-2141-7B4A-8E1C-9514264A1BF5}" presName="rootText" presStyleLbl="node2" presStyleIdx="0" presStyleCnt="4">
        <dgm:presLayoutVars>
          <dgm:chPref val="3"/>
        </dgm:presLayoutVars>
      </dgm:prSet>
      <dgm:spPr/>
    </dgm:pt>
    <dgm:pt modelId="{06134666-1920-FD4F-BDA4-60823F572271}" type="pres">
      <dgm:prSet presAssocID="{58A62FB2-2141-7B4A-8E1C-9514264A1BF5}" presName="rootConnector" presStyleLbl="node2" presStyleIdx="0" presStyleCnt="4"/>
      <dgm:spPr/>
    </dgm:pt>
    <dgm:pt modelId="{61DCF7B0-39E9-E942-ABFC-464E0C3F9BCB}" type="pres">
      <dgm:prSet presAssocID="{58A62FB2-2141-7B4A-8E1C-9514264A1BF5}" presName="hierChild4" presStyleCnt="0"/>
      <dgm:spPr/>
    </dgm:pt>
    <dgm:pt modelId="{7CA28E8D-0818-C84E-9914-988B6D6A7625}" type="pres">
      <dgm:prSet presAssocID="{58A62FB2-2141-7B4A-8E1C-9514264A1BF5}" presName="hierChild5" presStyleCnt="0"/>
      <dgm:spPr/>
    </dgm:pt>
    <dgm:pt modelId="{AE129210-7999-4A47-9BF4-7B3EDAE86966}" type="pres">
      <dgm:prSet presAssocID="{26BB78E7-C719-0F49-B1F8-5D705E3E98E5}" presName="Name35" presStyleLbl="parChTrans1D2" presStyleIdx="1" presStyleCnt="5"/>
      <dgm:spPr/>
    </dgm:pt>
    <dgm:pt modelId="{C026BE50-1DB5-6B4A-BE4B-00FEB5236A37}" type="pres">
      <dgm:prSet presAssocID="{429A372F-9D6F-144D-B35D-49D833C22D90}" presName="hierRoot2" presStyleCnt="0">
        <dgm:presLayoutVars>
          <dgm:hierBranch val="init"/>
        </dgm:presLayoutVars>
      </dgm:prSet>
      <dgm:spPr/>
    </dgm:pt>
    <dgm:pt modelId="{3B1C346D-9FB8-FE4B-B832-5413B87A09FA}" type="pres">
      <dgm:prSet presAssocID="{429A372F-9D6F-144D-B35D-49D833C22D90}" presName="rootComposite" presStyleCnt="0"/>
      <dgm:spPr/>
    </dgm:pt>
    <dgm:pt modelId="{4538E329-A8AE-9D45-A28A-95E7133A5E28}" type="pres">
      <dgm:prSet presAssocID="{429A372F-9D6F-144D-B35D-49D833C22D90}" presName="rootText" presStyleLbl="node2" presStyleIdx="1" presStyleCnt="4">
        <dgm:presLayoutVars>
          <dgm:chPref val="3"/>
        </dgm:presLayoutVars>
      </dgm:prSet>
      <dgm:spPr/>
    </dgm:pt>
    <dgm:pt modelId="{A8C0CE33-55A8-5C4D-8749-5113ED2633F7}" type="pres">
      <dgm:prSet presAssocID="{429A372F-9D6F-144D-B35D-49D833C22D90}" presName="rootConnector" presStyleLbl="node2" presStyleIdx="1" presStyleCnt="4"/>
      <dgm:spPr/>
    </dgm:pt>
    <dgm:pt modelId="{65C4086C-1EF1-184E-93BA-56CFDF873C0A}" type="pres">
      <dgm:prSet presAssocID="{429A372F-9D6F-144D-B35D-49D833C22D90}" presName="hierChild4" presStyleCnt="0"/>
      <dgm:spPr/>
    </dgm:pt>
    <dgm:pt modelId="{F7647381-7193-2B40-8772-D6CBAA5F319B}" type="pres">
      <dgm:prSet presAssocID="{429A372F-9D6F-144D-B35D-49D833C22D90}" presName="hierChild5" presStyleCnt="0"/>
      <dgm:spPr/>
    </dgm:pt>
    <dgm:pt modelId="{FD31B11F-F4EB-1943-A417-6BE7DF4A9B9A}" type="pres">
      <dgm:prSet presAssocID="{4727D12F-8BA6-6D49-9522-978EA4D309C3}" presName="Name35" presStyleLbl="parChTrans1D2" presStyleIdx="2" presStyleCnt="5"/>
      <dgm:spPr/>
    </dgm:pt>
    <dgm:pt modelId="{49EE6722-9591-9945-A983-06D2D74F2701}" type="pres">
      <dgm:prSet presAssocID="{DB7AD873-34A3-FE41-AEB2-FE6D7616A802}" presName="hierRoot2" presStyleCnt="0">
        <dgm:presLayoutVars>
          <dgm:hierBranch val="init"/>
        </dgm:presLayoutVars>
      </dgm:prSet>
      <dgm:spPr/>
    </dgm:pt>
    <dgm:pt modelId="{B5F52D8A-5BB2-E845-9795-3D6C0AC2600B}" type="pres">
      <dgm:prSet presAssocID="{DB7AD873-34A3-FE41-AEB2-FE6D7616A802}" presName="rootComposite" presStyleCnt="0"/>
      <dgm:spPr/>
    </dgm:pt>
    <dgm:pt modelId="{8F54725D-7FF9-9843-B78E-8E602D2C33B1}" type="pres">
      <dgm:prSet presAssocID="{DB7AD873-34A3-FE41-AEB2-FE6D7616A802}" presName="rootText" presStyleLbl="node2" presStyleIdx="2" presStyleCnt="4">
        <dgm:presLayoutVars>
          <dgm:chPref val="3"/>
        </dgm:presLayoutVars>
      </dgm:prSet>
      <dgm:spPr/>
    </dgm:pt>
    <dgm:pt modelId="{92B94E3D-F576-B249-B622-CC8A6D3B75EB}" type="pres">
      <dgm:prSet presAssocID="{DB7AD873-34A3-FE41-AEB2-FE6D7616A802}" presName="rootConnector" presStyleLbl="node2" presStyleIdx="2" presStyleCnt="4"/>
      <dgm:spPr/>
    </dgm:pt>
    <dgm:pt modelId="{62333358-6799-5E4F-AE8B-13EFD1A0CFEC}" type="pres">
      <dgm:prSet presAssocID="{DB7AD873-34A3-FE41-AEB2-FE6D7616A802}" presName="hierChild4" presStyleCnt="0"/>
      <dgm:spPr/>
    </dgm:pt>
    <dgm:pt modelId="{01F7396A-EC7C-EF49-A01C-268265EE1456}" type="pres">
      <dgm:prSet presAssocID="{DB7AD873-34A3-FE41-AEB2-FE6D7616A802}" presName="hierChild5" presStyleCnt="0"/>
      <dgm:spPr/>
    </dgm:pt>
    <dgm:pt modelId="{585131E6-DB72-BE49-930D-94038C182759}" type="pres">
      <dgm:prSet presAssocID="{E6DAB49C-D007-2440-9F41-729FF2B986A3}" presName="Name35" presStyleLbl="parChTrans1D2" presStyleIdx="3" presStyleCnt="5"/>
      <dgm:spPr/>
    </dgm:pt>
    <dgm:pt modelId="{F43E2364-FF65-5D4A-8066-FDE33995A370}" type="pres">
      <dgm:prSet presAssocID="{6778ADE3-89F5-0E43-A076-AEEBCCF8E4B2}" presName="hierRoot2" presStyleCnt="0">
        <dgm:presLayoutVars>
          <dgm:hierBranch val="init"/>
        </dgm:presLayoutVars>
      </dgm:prSet>
      <dgm:spPr/>
    </dgm:pt>
    <dgm:pt modelId="{BA585589-F6D0-0343-849D-C6150BF6FC04}" type="pres">
      <dgm:prSet presAssocID="{6778ADE3-89F5-0E43-A076-AEEBCCF8E4B2}" presName="rootComposite" presStyleCnt="0"/>
      <dgm:spPr/>
    </dgm:pt>
    <dgm:pt modelId="{EBFBB4AE-1650-434E-90D8-F090A5A64301}" type="pres">
      <dgm:prSet presAssocID="{6778ADE3-89F5-0E43-A076-AEEBCCF8E4B2}" presName="rootText" presStyleLbl="node2" presStyleIdx="3" presStyleCnt="4">
        <dgm:presLayoutVars>
          <dgm:chPref val="3"/>
        </dgm:presLayoutVars>
      </dgm:prSet>
      <dgm:spPr/>
    </dgm:pt>
    <dgm:pt modelId="{3D08A4E3-B7AF-7E4E-A9A9-3115CACF0A8D}" type="pres">
      <dgm:prSet presAssocID="{6778ADE3-89F5-0E43-A076-AEEBCCF8E4B2}" presName="rootConnector" presStyleLbl="node2" presStyleIdx="3" presStyleCnt="4"/>
      <dgm:spPr/>
    </dgm:pt>
    <dgm:pt modelId="{4D68C8D8-CC83-A54F-A3DF-B7D21ABE7474}" type="pres">
      <dgm:prSet presAssocID="{6778ADE3-89F5-0E43-A076-AEEBCCF8E4B2}" presName="hierChild4" presStyleCnt="0"/>
      <dgm:spPr/>
    </dgm:pt>
    <dgm:pt modelId="{99C6DD46-F8FD-A34C-828B-CDFC66847438}" type="pres">
      <dgm:prSet presAssocID="{6778ADE3-89F5-0E43-A076-AEEBCCF8E4B2}" presName="hierChild5" presStyleCnt="0"/>
      <dgm:spPr/>
    </dgm:pt>
    <dgm:pt modelId="{AC3BE2A9-9895-3E4C-B8DB-14C26E2D2487}" type="pres">
      <dgm:prSet presAssocID="{8A98E816-9B79-5E41-A69B-16FBA84AA35A}" presName="hierChild3" presStyleCnt="0"/>
      <dgm:spPr/>
    </dgm:pt>
    <dgm:pt modelId="{9A681CC3-93B0-624D-8131-051B72CD019C}" type="pres">
      <dgm:prSet presAssocID="{1379DF57-C2BA-3B45-95DD-511E5875955A}" presName="Name111" presStyleLbl="parChTrans1D2" presStyleIdx="4" presStyleCnt="5"/>
      <dgm:spPr/>
    </dgm:pt>
    <dgm:pt modelId="{D5D16E43-1129-9E4D-ADBC-29A1F3CE978C}" type="pres">
      <dgm:prSet presAssocID="{BA4DE40D-3EB4-054E-89F2-1BE35FF964B8}" presName="hierRoot3" presStyleCnt="0">
        <dgm:presLayoutVars>
          <dgm:hierBranch val="init"/>
        </dgm:presLayoutVars>
      </dgm:prSet>
      <dgm:spPr/>
    </dgm:pt>
    <dgm:pt modelId="{19D54D0D-264C-B047-BF54-45CAF3291EA3}" type="pres">
      <dgm:prSet presAssocID="{BA4DE40D-3EB4-054E-89F2-1BE35FF964B8}" presName="rootComposite3" presStyleCnt="0"/>
      <dgm:spPr/>
    </dgm:pt>
    <dgm:pt modelId="{9C653065-5402-CA4E-A895-C7E71E006979}" type="pres">
      <dgm:prSet presAssocID="{BA4DE40D-3EB4-054E-89F2-1BE35FF964B8}" presName="rootText3" presStyleLbl="asst1" presStyleIdx="0" presStyleCnt="1">
        <dgm:presLayoutVars>
          <dgm:chPref val="3"/>
        </dgm:presLayoutVars>
      </dgm:prSet>
      <dgm:spPr/>
    </dgm:pt>
    <dgm:pt modelId="{47BE07D8-F912-E54E-A438-715A93A9FAB3}" type="pres">
      <dgm:prSet presAssocID="{BA4DE40D-3EB4-054E-89F2-1BE35FF964B8}" presName="rootConnector3" presStyleLbl="asst1" presStyleIdx="0" presStyleCnt="1"/>
      <dgm:spPr/>
    </dgm:pt>
    <dgm:pt modelId="{428F6CFA-464B-3646-A923-4F74653A1072}" type="pres">
      <dgm:prSet presAssocID="{BA4DE40D-3EB4-054E-89F2-1BE35FF964B8}" presName="hierChild6" presStyleCnt="0"/>
      <dgm:spPr/>
    </dgm:pt>
    <dgm:pt modelId="{5FAD37DD-9B0C-D14C-AE62-313A329D133A}" type="pres">
      <dgm:prSet presAssocID="{BA4DE40D-3EB4-054E-89F2-1BE35FF964B8}" presName="hierChild7" presStyleCnt="0"/>
      <dgm:spPr/>
    </dgm:pt>
  </dgm:ptLst>
  <dgm:cxnLst>
    <dgm:cxn modelId="{5755BC02-922A-7D40-8C27-876C6F984568}" type="presOf" srcId="{429A372F-9D6F-144D-B35D-49D833C22D90}" destId="{4538E329-A8AE-9D45-A28A-95E7133A5E28}" srcOrd="0" destOrd="0" presId="urn:microsoft.com/office/officeart/2005/8/layout/orgChart1"/>
    <dgm:cxn modelId="{76D45229-D267-5D4D-8CA8-05F5435AFAA6}" type="presOf" srcId="{6778ADE3-89F5-0E43-A076-AEEBCCF8E4B2}" destId="{3D08A4E3-B7AF-7E4E-A9A9-3115CACF0A8D}" srcOrd="1" destOrd="0" presId="urn:microsoft.com/office/officeart/2005/8/layout/orgChart1"/>
    <dgm:cxn modelId="{28706D2D-EFBF-2F44-8873-22D4EB7CD774}" type="presOf" srcId="{8A98E816-9B79-5E41-A69B-16FBA84AA35A}" destId="{B73C258C-59E7-4346-9204-862A7128483A}" srcOrd="0" destOrd="0" presId="urn:microsoft.com/office/officeart/2005/8/layout/orgChart1"/>
    <dgm:cxn modelId="{5157B732-0024-9C43-9D3F-EE1B2CE840F2}" type="presOf" srcId="{3F7501F5-A806-B745-BD98-CBC98B797B67}" destId="{4ACBE9CD-2F52-4D4D-88E9-9F2D43E05A60}" srcOrd="0" destOrd="0" presId="urn:microsoft.com/office/officeart/2005/8/layout/orgChart1"/>
    <dgm:cxn modelId="{3FD95F38-B01E-054F-BFC9-8D892CEB4653}" type="presOf" srcId="{DB7AD873-34A3-FE41-AEB2-FE6D7616A802}" destId="{8F54725D-7FF9-9843-B78E-8E602D2C33B1}" srcOrd="0" destOrd="0" presId="urn:microsoft.com/office/officeart/2005/8/layout/orgChart1"/>
    <dgm:cxn modelId="{69D7B141-B4A1-F24A-8A58-71A98DEF1888}" type="presOf" srcId="{429A372F-9D6F-144D-B35D-49D833C22D90}" destId="{A8C0CE33-55A8-5C4D-8749-5113ED2633F7}" srcOrd="1" destOrd="0" presId="urn:microsoft.com/office/officeart/2005/8/layout/orgChart1"/>
    <dgm:cxn modelId="{D38DDB42-2C55-894E-8B01-A196C0BCD06F}" srcId="{8A98E816-9B79-5E41-A69B-16FBA84AA35A}" destId="{58A62FB2-2141-7B4A-8E1C-9514264A1BF5}" srcOrd="0" destOrd="0" parTransId="{3F7501F5-A806-B745-BD98-CBC98B797B67}" sibTransId="{C7B31A35-32CD-A644-8AE7-5C6A632D9F68}"/>
    <dgm:cxn modelId="{17FB9650-4FB3-4040-B800-B8D3B2806C0D}" type="presOf" srcId="{EB8E77EC-89E1-E24F-BEE6-CDC0AC321D40}" destId="{14EAEA5D-4CBC-4F48-92F3-02C52A2EAB15}" srcOrd="0" destOrd="0" presId="urn:microsoft.com/office/officeart/2005/8/layout/orgChart1"/>
    <dgm:cxn modelId="{14C0075D-B5BA-FB4C-8304-DB3B5F373182}" srcId="{EB8E77EC-89E1-E24F-BEE6-CDC0AC321D40}" destId="{8A98E816-9B79-5E41-A69B-16FBA84AA35A}" srcOrd="0" destOrd="0" parTransId="{8F1B24DD-FC53-5C4E-BBBA-9C63EF88C84A}" sibTransId="{D52AF906-2842-AF40-A718-FC3948310077}"/>
    <dgm:cxn modelId="{B9900069-521F-9B4C-ADEA-84B08C3A7AD6}" type="presOf" srcId="{26BB78E7-C719-0F49-B1F8-5D705E3E98E5}" destId="{AE129210-7999-4A47-9BF4-7B3EDAE86966}" srcOrd="0" destOrd="0" presId="urn:microsoft.com/office/officeart/2005/8/layout/orgChart1"/>
    <dgm:cxn modelId="{3BC5496C-4183-BA4E-9BE3-5867B22E5319}" type="presOf" srcId="{DB7AD873-34A3-FE41-AEB2-FE6D7616A802}" destId="{92B94E3D-F576-B249-B622-CC8A6D3B75EB}" srcOrd="1" destOrd="0" presId="urn:microsoft.com/office/officeart/2005/8/layout/orgChart1"/>
    <dgm:cxn modelId="{F5661C83-7864-6C48-989D-528DEAC3D316}" srcId="{8A98E816-9B79-5E41-A69B-16FBA84AA35A}" destId="{DB7AD873-34A3-FE41-AEB2-FE6D7616A802}" srcOrd="2" destOrd="0" parTransId="{4727D12F-8BA6-6D49-9522-978EA4D309C3}" sibTransId="{B7FDEDF1-E1FC-F748-908A-C1B33678FB5C}"/>
    <dgm:cxn modelId="{6FE3FC8F-8060-804E-A44F-A5CBCEF8646C}" type="presOf" srcId="{4727D12F-8BA6-6D49-9522-978EA4D309C3}" destId="{FD31B11F-F4EB-1943-A417-6BE7DF4A9B9A}" srcOrd="0" destOrd="0" presId="urn:microsoft.com/office/officeart/2005/8/layout/orgChart1"/>
    <dgm:cxn modelId="{FB2D5B91-1897-C24E-864C-6E95EF79D368}" srcId="{8A98E816-9B79-5E41-A69B-16FBA84AA35A}" destId="{BA4DE40D-3EB4-054E-89F2-1BE35FF964B8}" srcOrd="4" destOrd="0" parTransId="{1379DF57-C2BA-3B45-95DD-511E5875955A}" sibTransId="{81D60542-78A0-374A-98D6-1E2B55AD06F6}"/>
    <dgm:cxn modelId="{84C7A598-B1BF-3C40-BD49-3CD841369112}" type="presOf" srcId="{1379DF57-C2BA-3B45-95DD-511E5875955A}" destId="{9A681CC3-93B0-624D-8131-051B72CD019C}" srcOrd="0" destOrd="0" presId="urn:microsoft.com/office/officeart/2005/8/layout/orgChart1"/>
    <dgm:cxn modelId="{CA8C459E-6B4A-0B40-8C0F-603B7890E01F}" type="presOf" srcId="{58A62FB2-2141-7B4A-8E1C-9514264A1BF5}" destId="{F218DA48-9451-CB4F-8EC4-50E6DC48C7C4}" srcOrd="0" destOrd="0" presId="urn:microsoft.com/office/officeart/2005/8/layout/orgChart1"/>
    <dgm:cxn modelId="{06377EA5-CDC4-734A-9962-C387120FDAF3}" srcId="{8A98E816-9B79-5E41-A69B-16FBA84AA35A}" destId="{6778ADE3-89F5-0E43-A076-AEEBCCF8E4B2}" srcOrd="3" destOrd="0" parTransId="{E6DAB49C-D007-2440-9F41-729FF2B986A3}" sibTransId="{33DF1572-4732-7F43-8F92-802F8910C973}"/>
    <dgm:cxn modelId="{E3F9F4A7-5497-4047-9599-DDCD229BF4B3}" srcId="{8A98E816-9B79-5E41-A69B-16FBA84AA35A}" destId="{429A372F-9D6F-144D-B35D-49D833C22D90}" srcOrd="1" destOrd="0" parTransId="{26BB78E7-C719-0F49-B1F8-5D705E3E98E5}" sibTransId="{FDB6F3A0-7234-FF4C-B171-CB66BF9D901C}"/>
    <dgm:cxn modelId="{5DDC42AB-CE41-9644-BDFD-8AA1F7835B7B}" type="presOf" srcId="{6778ADE3-89F5-0E43-A076-AEEBCCF8E4B2}" destId="{EBFBB4AE-1650-434E-90D8-F090A5A64301}" srcOrd="0" destOrd="0" presId="urn:microsoft.com/office/officeart/2005/8/layout/orgChart1"/>
    <dgm:cxn modelId="{F8894BD2-B212-4D4D-AE8B-944F89059B6B}" type="presOf" srcId="{8A98E816-9B79-5E41-A69B-16FBA84AA35A}" destId="{6D44FD42-5764-CC4C-B2D4-E77CC18C691D}" srcOrd="1" destOrd="0" presId="urn:microsoft.com/office/officeart/2005/8/layout/orgChart1"/>
    <dgm:cxn modelId="{1F4EAFD3-311D-4841-816B-5BE8B638FA50}" type="presOf" srcId="{BA4DE40D-3EB4-054E-89F2-1BE35FF964B8}" destId="{47BE07D8-F912-E54E-A438-715A93A9FAB3}" srcOrd="1" destOrd="0" presId="urn:microsoft.com/office/officeart/2005/8/layout/orgChart1"/>
    <dgm:cxn modelId="{35CAB2DB-B601-B844-903D-CCF3B7EAB18B}" type="presOf" srcId="{E6DAB49C-D007-2440-9F41-729FF2B986A3}" destId="{585131E6-DB72-BE49-930D-94038C182759}" srcOrd="0" destOrd="0" presId="urn:microsoft.com/office/officeart/2005/8/layout/orgChart1"/>
    <dgm:cxn modelId="{BD4823E8-4A26-974E-B58A-7C0170316798}" type="presOf" srcId="{BA4DE40D-3EB4-054E-89F2-1BE35FF964B8}" destId="{9C653065-5402-CA4E-A895-C7E71E006979}" srcOrd="0" destOrd="0" presId="urn:microsoft.com/office/officeart/2005/8/layout/orgChart1"/>
    <dgm:cxn modelId="{E6499CF9-077E-394B-84F8-7C3C9C5977C1}" type="presOf" srcId="{58A62FB2-2141-7B4A-8E1C-9514264A1BF5}" destId="{06134666-1920-FD4F-BDA4-60823F572271}" srcOrd="1" destOrd="0" presId="urn:microsoft.com/office/officeart/2005/8/layout/orgChart1"/>
    <dgm:cxn modelId="{A5D86480-016E-F44E-9D3F-1553B447F3AF}" type="presParOf" srcId="{14EAEA5D-4CBC-4F48-92F3-02C52A2EAB15}" destId="{75332AD1-E650-954C-9BA2-C169C809FE79}" srcOrd="0" destOrd="0" presId="urn:microsoft.com/office/officeart/2005/8/layout/orgChart1"/>
    <dgm:cxn modelId="{4FD1E0F2-A2A0-6446-BA79-7E121E0DF672}" type="presParOf" srcId="{75332AD1-E650-954C-9BA2-C169C809FE79}" destId="{C5C7EBE9-0953-9849-93C5-DA46D2C4AA13}" srcOrd="0" destOrd="0" presId="urn:microsoft.com/office/officeart/2005/8/layout/orgChart1"/>
    <dgm:cxn modelId="{1645C40A-B1FE-3846-AC03-B641BFCA082A}" type="presParOf" srcId="{C5C7EBE9-0953-9849-93C5-DA46D2C4AA13}" destId="{B73C258C-59E7-4346-9204-862A7128483A}" srcOrd="0" destOrd="0" presId="urn:microsoft.com/office/officeart/2005/8/layout/orgChart1"/>
    <dgm:cxn modelId="{70263E7F-F5FA-5F4E-8F92-013D2CD294D4}" type="presParOf" srcId="{C5C7EBE9-0953-9849-93C5-DA46D2C4AA13}" destId="{6D44FD42-5764-CC4C-B2D4-E77CC18C691D}" srcOrd="1" destOrd="0" presId="urn:microsoft.com/office/officeart/2005/8/layout/orgChart1"/>
    <dgm:cxn modelId="{43CC0DCC-2302-2747-9224-5875B1557E9F}" type="presParOf" srcId="{75332AD1-E650-954C-9BA2-C169C809FE79}" destId="{0E53D145-0FAE-AD45-A5F5-462B8E975DDB}" srcOrd="1" destOrd="0" presId="urn:microsoft.com/office/officeart/2005/8/layout/orgChart1"/>
    <dgm:cxn modelId="{35472856-1AA4-7849-B7F7-02E7488BE619}" type="presParOf" srcId="{0E53D145-0FAE-AD45-A5F5-462B8E975DDB}" destId="{4ACBE9CD-2F52-4D4D-88E9-9F2D43E05A60}" srcOrd="0" destOrd="0" presId="urn:microsoft.com/office/officeart/2005/8/layout/orgChart1"/>
    <dgm:cxn modelId="{612AA542-6119-7F4B-A210-DCDE56E02F33}" type="presParOf" srcId="{0E53D145-0FAE-AD45-A5F5-462B8E975DDB}" destId="{EB0DB143-027F-D542-A845-B01337F18DC3}" srcOrd="1" destOrd="0" presId="urn:microsoft.com/office/officeart/2005/8/layout/orgChart1"/>
    <dgm:cxn modelId="{ACCA4402-DFD9-D742-8010-BFD9D93EC322}" type="presParOf" srcId="{EB0DB143-027F-D542-A845-B01337F18DC3}" destId="{503DA18F-9901-E348-AFBA-8774A7DFDA66}" srcOrd="0" destOrd="0" presId="urn:microsoft.com/office/officeart/2005/8/layout/orgChart1"/>
    <dgm:cxn modelId="{A7446B9D-7B0A-B845-A9D2-D8D51A7E766A}" type="presParOf" srcId="{503DA18F-9901-E348-AFBA-8774A7DFDA66}" destId="{F218DA48-9451-CB4F-8EC4-50E6DC48C7C4}" srcOrd="0" destOrd="0" presId="urn:microsoft.com/office/officeart/2005/8/layout/orgChart1"/>
    <dgm:cxn modelId="{31E7D41B-037C-6E43-9AAA-667889CAB501}" type="presParOf" srcId="{503DA18F-9901-E348-AFBA-8774A7DFDA66}" destId="{06134666-1920-FD4F-BDA4-60823F572271}" srcOrd="1" destOrd="0" presId="urn:microsoft.com/office/officeart/2005/8/layout/orgChart1"/>
    <dgm:cxn modelId="{02D60191-19FE-6644-ABE3-50B5ED33F584}" type="presParOf" srcId="{EB0DB143-027F-D542-A845-B01337F18DC3}" destId="{61DCF7B0-39E9-E942-ABFC-464E0C3F9BCB}" srcOrd="1" destOrd="0" presId="urn:microsoft.com/office/officeart/2005/8/layout/orgChart1"/>
    <dgm:cxn modelId="{F1F45B23-FB14-B648-B9E1-07E6598712B1}" type="presParOf" srcId="{EB0DB143-027F-D542-A845-B01337F18DC3}" destId="{7CA28E8D-0818-C84E-9914-988B6D6A7625}" srcOrd="2" destOrd="0" presId="urn:microsoft.com/office/officeart/2005/8/layout/orgChart1"/>
    <dgm:cxn modelId="{AA67C60B-643C-6C41-8964-99C65CA25C09}" type="presParOf" srcId="{0E53D145-0FAE-AD45-A5F5-462B8E975DDB}" destId="{AE129210-7999-4A47-9BF4-7B3EDAE86966}" srcOrd="2" destOrd="0" presId="urn:microsoft.com/office/officeart/2005/8/layout/orgChart1"/>
    <dgm:cxn modelId="{8F5C782F-A47C-1548-ADB5-B415F7932BA6}" type="presParOf" srcId="{0E53D145-0FAE-AD45-A5F5-462B8E975DDB}" destId="{C026BE50-1DB5-6B4A-BE4B-00FEB5236A37}" srcOrd="3" destOrd="0" presId="urn:microsoft.com/office/officeart/2005/8/layout/orgChart1"/>
    <dgm:cxn modelId="{F9A05F80-1E9D-DA4D-B214-B34E09EE4E36}" type="presParOf" srcId="{C026BE50-1DB5-6B4A-BE4B-00FEB5236A37}" destId="{3B1C346D-9FB8-FE4B-B832-5413B87A09FA}" srcOrd="0" destOrd="0" presId="urn:microsoft.com/office/officeart/2005/8/layout/orgChart1"/>
    <dgm:cxn modelId="{9477EA44-2261-7146-A2C0-2E3DB4B0BD17}" type="presParOf" srcId="{3B1C346D-9FB8-FE4B-B832-5413B87A09FA}" destId="{4538E329-A8AE-9D45-A28A-95E7133A5E28}" srcOrd="0" destOrd="0" presId="urn:microsoft.com/office/officeart/2005/8/layout/orgChart1"/>
    <dgm:cxn modelId="{6DEBCB56-7E18-5D4E-BF3B-5B061D278915}" type="presParOf" srcId="{3B1C346D-9FB8-FE4B-B832-5413B87A09FA}" destId="{A8C0CE33-55A8-5C4D-8749-5113ED2633F7}" srcOrd="1" destOrd="0" presId="urn:microsoft.com/office/officeart/2005/8/layout/orgChart1"/>
    <dgm:cxn modelId="{37248574-926C-724C-8ABE-9C722A85F09D}" type="presParOf" srcId="{C026BE50-1DB5-6B4A-BE4B-00FEB5236A37}" destId="{65C4086C-1EF1-184E-93BA-56CFDF873C0A}" srcOrd="1" destOrd="0" presId="urn:microsoft.com/office/officeart/2005/8/layout/orgChart1"/>
    <dgm:cxn modelId="{73DDD68D-1F86-8349-A897-ADBEF03FAB7A}" type="presParOf" srcId="{C026BE50-1DB5-6B4A-BE4B-00FEB5236A37}" destId="{F7647381-7193-2B40-8772-D6CBAA5F319B}" srcOrd="2" destOrd="0" presId="urn:microsoft.com/office/officeart/2005/8/layout/orgChart1"/>
    <dgm:cxn modelId="{3F7FD1E4-4C55-FE47-9D68-C8FEECA071B4}" type="presParOf" srcId="{0E53D145-0FAE-AD45-A5F5-462B8E975DDB}" destId="{FD31B11F-F4EB-1943-A417-6BE7DF4A9B9A}" srcOrd="4" destOrd="0" presId="urn:microsoft.com/office/officeart/2005/8/layout/orgChart1"/>
    <dgm:cxn modelId="{BCBF4FB3-838D-C44E-8A11-022FC2DAA290}" type="presParOf" srcId="{0E53D145-0FAE-AD45-A5F5-462B8E975DDB}" destId="{49EE6722-9591-9945-A983-06D2D74F2701}" srcOrd="5" destOrd="0" presId="urn:microsoft.com/office/officeart/2005/8/layout/orgChart1"/>
    <dgm:cxn modelId="{ACEAAAD3-7482-5E49-91BA-185D38B5F63B}" type="presParOf" srcId="{49EE6722-9591-9945-A983-06D2D74F2701}" destId="{B5F52D8A-5BB2-E845-9795-3D6C0AC2600B}" srcOrd="0" destOrd="0" presId="urn:microsoft.com/office/officeart/2005/8/layout/orgChart1"/>
    <dgm:cxn modelId="{E9BCDCF0-5079-474E-82FB-15652AE61A35}" type="presParOf" srcId="{B5F52D8A-5BB2-E845-9795-3D6C0AC2600B}" destId="{8F54725D-7FF9-9843-B78E-8E602D2C33B1}" srcOrd="0" destOrd="0" presId="urn:microsoft.com/office/officeart/2005/8/layout/orgChart1"/>
    <dgm:cxn modelId="{DF5ACDCE-7659-634B-9C55-61FE32F50C21}" type="presParOf" srcId="{B5F52D8A-5BB2-E845-9795-3D6C0AC2600B}" destId="{92B94E3D-F576-B249-B622-CC8A6D3B75EB}" srcOrd="1" destOrd="0" presId="urn:microsoft.com/office/officeart/2005/8/layout/orgChart1"/>
    <dgm:cxn modelId="{216FA195-6A96-5E4A-BD2C-82559EC42AD7}" type="presParOf" srcId="{49EE6722-9591-9945-A983-06D2D74F2701}" destId="{62333358-6799-5E4F-AE8B-13EFD1A0CFEC}" srcOrd="1" destOrd="0" presId="urn:microsoft.com/office/officeart/2005/8/layout/orgChart1"/>
    <dgm:cxn modelId="{9D5DFF0C-3029-684C-8C3E-A8B3B82613B2}" type="presParOf" srcId="{49EE6722-9591-9945-A983-06D2D74F2701}" destId="{01F7396A-EC7C-EF49-A01C-268265EE1456}" srcOrd="2" destOrd="0" presId="urn:microsoft.com/office/officeart/2005/8/layout/orgChart1"/>
    <dgm:cxn modelId="{A7D3D860-6F18-614A-A13B-C63209AFA920}" type="presParOf" srcId="{0E53D145-0FAE-AD45-A5F5-462B8E975DDB}" destId="{585131E6-DB72-BE49-930D-94038C182759}" srcOrd="6" destOrd="0" presId="urn:microsoft.com/office/officeart/2005/8/layout/orgChart1"/>
    <dgm:cxn modelId="{7FA7D84D-81AD-D844-8A4F-8CDB0AEA6225}" type="presParOf" srcId="{0E53D145-0FAE-AD45-A5F5-462B8E975DDB}" destId="{F43E2364-FF65-5D4A-8066-FDE33995A370}" srcOrd="7" destOrd="0" presId="urn:microsoft.com/office/officeart/2005/8/layout/orgChart1"/>
    <dgm:cxn modelId="{F98E2579-6202-7E43-9859-5A877194C86B}" type="presParOf" srcId="{F43E2364-FF65-5D4A-8066-FDE33995A370}" destId="{BA585589-F6D0-0343-849D-C6150BF6FC04}" srcOrd="0" destOrd="0" presId="urn:microsoft.com/office/officeart/2005/8/layout/orgChart1"/>
    <dgm:cxn modelId="{BDF7E7FA-AC78-A74F-9A21-E4AA8824F2C9}" type="presParOf" srcId="{BA585589-F6D0-0343-849D-C6150BF6FC04}" destId="{EBFBB4AE-1650-434E-90D8-F090A5A64301}" srcOrd="0" destOrd="0" presId="urn:microsoft.com/office/officeart/2005/8/layout/orgChart1"/>
    <dgm:cxn modelId="{24D72F98-3094-CA43-A040-1CD1F406F94E}" type="presParOf" srcId="{BA585589-F6D0-0343-849D-C6150BF6FC04}" destId="{3D08A4E3-B7AF-7E4E-A9A9-3115CACF0A8D}" srcOrd="1" destOrd="0" presId="urn:microsoft.com/office/officeart/2005/8/layout/orgChart1"/>
    <dgm:cxn modelId="{C0238125-5272-0A48-93A3-A4E4DFDA1AE7}" type="presParOf" srcId="{F43E2364-FF65-5D4A-8066-FDE33995A370}" destId="{4D68C8D8-CC83-A54F-A3DF-B7D21ABE7474}" srcOrd="1" destOrd="0" presId="urn:microsoft.com/office/officeart/2005/8/layout/orgChart1"/>
    <dgm:cxn modelId="{20EB0A97-847F-3648-AFC4-B3FCC0C14D7D}" type="presParOf" srcId="{F43E2364-FF65-5D4A-8066-FDE33995A370}" destId="{99C6DD46-F8FD-A34C-828B-CDFC66847438}" srcOrd="2" destOrd="0" presId="urn:microsoft.com/office/officeart/2005/8/layout/orgChart1"/>
    <dgm:cxn modelId="{CD04B527-2240-1C44-A118-2701183F785B}" type="presParOf" srcId="{75332AD1-E650-954C-9BA2-C169C809FE79}" destId="{AC3BE2A9-9895-3E4C-B8DB-14C26E2D2487}" srcOrd="2" destOrd="0" presId="urn:microsoft.com/office/officeart/2005/8/layout/orgChart1"/>
    <dgm:cxn modelId="{452D8213-046A-7F41-B439-86FE43ED5D49}" type="presParOf" srcId="{AC3BE2A9-9895-3E4C-B8DB-14C26E2D2487}" destId="{9A681CC3-93B0-624D-8131-051B72CD019C}" srcOrd="0" destOrd="0" presId="urn:microsoft.com/office/officeart/2005/8/layout/orgChart1"/>
    <dgm:cxn modelId="{F03B5136-7AA1-8B4E-A940-071730497C7E}" type="presParOf" srcId="{AC3BE2A9-9895-3E4C-B8DB-14C26E2D2487}" destId="{D5D16E43-1129-9E4D-ADBC-29A1F3CE978C}" srcOrd="1" destOrd="0" presId="urn:microsoft.com/office/officeart/2005/8/layout/orgChart1"/>
    <dgm:cxn modelId="{B4B8C254-66AF-6742-A0DE-FFD08D80FEBA}" type="presParOf" srcId="{D5D16E43-1129-9E4D-ADBC-29A1F3CE978C}" destId="{19D54D0D-264C-B047-BF54-45CAF3291EA3}" srcOrd="0" destOrd="0" presId="urn:microsoft.com/office/officeart/2005/8/layout/orgChart1"/>
    <dgm:cxn modelId="{1C0ACA53-BB53-484A-9C25-477D21A19C28}" type="presParOf" srcId="{19D54D0D-264C-B047-BF54-45CAF3291EA3}" destId="{9C653065-5402-CA4E-A895-C7E71E006979}" srcOrd="0" destOrd="0" presId="urn:microsoft.com/office/officeart/2005/8/layout/orgChart1"/>
    <dgm:cxn modelId="{81E04DAA-563D-864B-8C7B-579B8ABFACFD}" type="presParOf" srcId="{19D54D0D-264C-B047-BF54-45CAF3291EA3}" destId="{47BE07D8-F912-E54E-A438-715A93A9FAB3}" srcOrd="1" destOrd="0" presId="urn:microsoft.com/office/officeart/2005/8/layout/orgChart1"/>
    <dgm:cxn modelId="{E37395A5-3996-6744-8C24-CDB7B1C0E000}" type="presParOf" srcId="{D5D16E43-1129-9E4D-ADBC-29A1F3CE978C}" destId="{428F6CFA-464B-3646-A923-4F74653A1072}" srcOrd="1" destOrd="0" presId="urn:microsoft.com/office/officeart/2005/8/layout/orgChart1"/>
    <dgm:cxn modelId="{A807A11E-55EF-0143-9223-415A83AAAB34}" type="presParOf" srcId="{D5D16E43-1129-9E4D-ADBC-29A1F3CE978C}" destId="{5FAD37DD-9B0C-D14C-AE62-313A329D1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BFEC6F-D904-E742-B3FE-26AE4EA10DA9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B31AFD-D147-F84A-84F7-80B74A89BFB6}">
      <dgm:prSet phldrT="[Texto]"/>
      <dgm:spPr/>
      <dgm:t>
        <a:bodyPr/>
        <a:lstStyle/>
        <a:p>
          <a:r>
            <a:rPr lang="pt-BR" dirty="0"/>
            <a:t>Consulta</a:t>
          </a:r>
        </a:p>
      </dgm:t>
    </dgm:pt>
    <dgm:pt modelId="{C98C9A63-744A-234F-947C-9372B8577BAF}" type="parTrans" cxnId="{F5111B3A-F162-214E-80F9-8F0AC6FABCD3}">
      <dgm:prSet/>
      <dgm:spPr/>
      <dgm:t>
        <a:bodyPr/>
        <a:lstStyle/>
        <a:p>
          <a:endParaRPr lang="pt-BR"/>
        </a:p>
      </dgm:t>
    </dgm:pt>
    <dgm:pt modelId="{BBEDB49A-1EF3-1B49-ACEE-0C89168361B0}" type="sibTrans" cxnId="{F5111B3A-F162-214E-80F9-8F0AC6FABCD3}">
      <dgm:prSet/>
      <dgm:spPr/>
      <dgm:t>
        <a:bodyPr/>
        <a:lstStyle/>
        <a:p>
          <a:endParaRPr lang="pt-BR"/>
        </a:p>
      </dgm:t>
    </dgm:pt>
    <dgm:pt modelId="{0CFB5FC4-7672-D842-B0E0-CDB5F788EC10}">
      <dgm:prSet phldrT="[Texto]"/>
      <dgm:spPr/>
      <dgm:t>
        <a:bodyPr/>
        <a:lstStyle/>
        <a:p>
          <a:r>
            <a:rPr lang="pt-BR" dirty="0"/>
            <a:t>Obrigatoriedade</a:t>
          </a:r>
        </a:p>
      </dgm:t>
    </dgm:pt>
    <dgm:pt modelId="{85ECB5F0-1B65-4948-AEFA-CB58D67EED5E}" type="parTrans" cxnId="{4288F7C3-9F98-3F4B-97DA-DDFAF8C5EDA1}">
      <dgm:prSet/>
      <dgm:spPr/>
      <dgm:t>
        <a:bodyPr/>
        <a:lstStyle/>
        <a:p>
          <a:endParaRPr lang="pt-BR"/>
        </a:p>
      </dgm:t>
    </dgm:pt>
    <dgm:pt modelId="{FDAF4FAB-E367-1245-8D55-10A65BFB87B5}" type="sibTrans" cxnId="{4288F7C3-9F98-3F4B-97DA-DDFAF8C5EDA1}">
      <dgm:prSet/>
      <dgm:spPr/>
      <dgm:t>
        <a:bodyPr/>
        <a:lstStyle/>
        <a:p>
          <a:endParaRPr lang="pt-BR"/>
        </a:p>
      </dgm:t>
    </dgm:pt>
    <dgm:pt modelId="{C4C58B1B-1142-294F-8390-0B59FB31B3D8}">
      <dgm:prSet phldrT="[Texto]"/>
      <dgm:spPr/>
      <dgm:t>
        <a:bodyPr/>
        <a:lstStyle/>
        <a:p>
          <a:r>
            <a:rPr lang="pt-BR" dirty="0"/>
            <a:t>Facultativa</a:t>
          </a:r>
        </a:p>
      </dgm:t>
    </dgm:pt>
    <dgm:pt modelId="{33E82024-EF65-3C4B-A1AD-B315089B2A4F}" type="parTrans" cxnId="{8F7B114C-4741-EA4F-B9B4-C77E5E61ACDD}">
      <dgm:prSet/>
      <dgm:spPr/>
      <dgm:t>
        <a:bodyPr/>
        <a:lstStyle/>
        <a:p>
          <a:endParaRPr lang="pt-BR"/>
        </a:p>
      </dgm:t>
    </dgm:pt>
    <dgm:pt modelId="{DAF6C473-4D90-3C4D-B4E0-3CD98D815EF6}" type="sibTrans" cxnId="{8F7B114C-4741-EA4F-B9B4-C77E5E61ACDD}">
      <dgm:prSet/>
      <dgm:spPr/>
      <dgm:t>
        <a:bodyPr/>
        <a:lstStyle/>
        <a:p>
          <a:endParaRPr lang="pt-BR"/>
        </a:p>
      </dgm:t>
    </dgm:pt>
    <dgm:pt modelId="{AA02C7BD-1619-D341-9D7E-CCC63B1D58B6}">
      <dgm:prSet phldrT="[Texto]"/>
      <dgm:spPr/>
      <dgm:t>
        <a:bodyPr/>
        <a:lstStyle/>
        <a:p>
          <a:r>
            <a:rPr lang="pt-BR" dirty="0"/>
            <a:t>Obrigatória</a:t>
          </a:r>
        </a:p>
      </dgm:t>
    </dgm:pt>
    <dgm:pt modelId="{553A5C35-8399-E448-8902-DE74654645F1}" type="parTrans" cxnId="{C7763E73-8747-774B-8CA2-700DB9B9B954}">
      <dgm:prSet/>
      <dgm:spPr/>
      <dgm:t>
        <a:bodyPr/>
        <a:lstStyle/>
        <a:p>
          <a:endParaRPr lang="pt-BR"/>
        </a:p>
      </dgm:t>
    </dgm:pt>
    <dgm:pt modelId="{8B33A957-F301-1B4F-98B9-0318BBB23016}" type="sibTrans" cxnId="{C7763E73-8747-774B-8CA2-700DB9B9B954}">
      <dgm:prSet/>
      <dgm:spPr/>
      <dgm:t>
        <a:bodyPr/>
        <a:lstStyle/>
        <a:p>
          <a:endParaRPr lang="pt-BR"/>
        </a:p>
      </dgm:t>
    </dgm:pt>
    <dgm:pt modelId="{DC6CB07C-C164-3046-8A70-E47B11829116}">
      <dgm:prSet phldrT="[Texto]"/>
      <dgm:spPr/>
      <dgm:t>
        <a:bodyPr/>
        <a:lstStyle/>
        <a:p>
          <a:r>
            <a:rPr lang="pt-BR" dirty="0"/>
            <a:t>Generalidade</a:t>
          </a:r>
        </a:p>
      </dgm:t>
    </dgm:pt>
    <dgm:pt modelId="{DE9DB1BD-521C-064B-A839-9B833B32BD86}" type="parTrans" cxnId="{58C3101F-C649-E243-8520-FE9E8E11BEAD}">
      <dgm:prSet/>
      <dgm:spPr/>
      <dgm:t>
        <a:bodyPr/>
        <a:lstStyle/>
        <a:p>
          <a:endParaRPr lang="pt-BR"/>
        </a:p>
      </dgm:t>
    </dgm:pt>
    <dgm:pt modelId="{9A3B825F-81D2-4B46-B128-7451B675241A}" type="sibTrans" cxnId="{58C3101F-C649-E243-8520-FE9E8E11BEAD}">
      <dgm:prSet/>
      <dgm:spPr/>
      <dgm:t>
        <a:bodyPr/>
        <a:lstStyle/>
        <a:p>
          <a:endParaRPr lang="pt-BR"/>
        </a:p>
      </dgm:t>
    </dgm:pt>
    <dgm:pt modelId="{A58C34F4-A39D-4245-838C-0A7759450C65}">
      <dgm:prSet phldrT="[Texto]"/>
      <dgm:spPr/>
      <dgm:t>
        <a:bodyPr/>
        <a:lstStyle/>
        <a:p>
          <a:r>
            <a:rPr lang="pt-BR" dirty="0"/>
            <a:t>Genérica</a:t>
          </a:r>
        </a:p>
      </dgm:t>
    </dgm:pt>
    <dgm:pt modelId="{FF9781B8-EE6E-E54A-827C-61F43593E414}" type="parTrans" cxnId="{D4D79624-6409-7248-AD96-DD80720AC069}">
      <dgm:prSet/>
      <dgm:spPr/>
      <dgm:t>
        <a:bodyPr/>
        <a:lstStyle/>
        <a:p>
          <a:endParaRPr lang="pt-BR"/>
        </a:p>
      </dgm:t>
    </dgm:pt>
    <dgm:pt modelId="{4EC5FE27-553E-6E41-9060-8A4BAD87B768}" type="sibTrans" cxnId="{D4D79624-6409-7248-AD96-DD80720AC069}">
      <dgm:prSet/>
      <dgm:spPr/>
      <dgm:t>
        <a:bodyPr/>
        <a:lstStyle/>
        <a:p>
          <a:endParaRPr lang="pt-BR"/>
        </a:p>
      </dgm:t>
    </dgm:pt>
    <dgm:pt modelId="{3F5155DC-B57F-174D-BF3E-6484EFA072F4}">
      <dgm:prSet phldrT="[Texto]"/>
      <dgm:spPr/>
      <dgm:t>
        <a:bodyPr/>
        <a:lstStyle/>
        <a:p>
          <a:r>
            <a:rPr lang="pt-BR" dirty="0"/>
            <a:t>Contratos, convênios</a:t>
          </a:r>
        </a:p>
      </dgm:t>
    </dgm:pt>
    <dgm:pt modelId="{DD8C14C4-9B03-1A4E-9BDD-F9C0CCBC88E6}" type="parTrans" cxnId="{E66CEC2E-5DE5-9745-BE62-53A9F849FEFD}">
      <dgm:prSet/>
      <dgm:spPr/>
      <dgm:t>
        <a:bodyPr/>
        <a:lstStyle/>
        <a:p>
          <a:endParaRPr lang="pt-BR"/>
        </a:p>
      </dgm:t>
    </dgm:pt>
    <dgm:pt modelId="{76B9CFA7-0BFE-A24C-AC0C-FC59421C591E}" type="sibTrans" cxnId="{E66CEC2E-5DE5-9745-BE62-53A9F849FEFD}">
      <dgm:prSet/>
      <dgm:spPr/>
      <dgm:t>
        <a:bodyPr/>
        <a:lstStyle/>
        <a:p>
          <a:endParaRPr lang="pt-BR"/>
        </a:p>
      </dgm:t>
    </dgm:pt>
    <dgm:pt modelId="{8B7FBE99-B2D0-654E-BE6C-DC4F2F527EC8}">
      <dgm:prSet phldrT="[Texto]"/>
      <dgm:spPr/>
      <dgm:t>
        <a:bodyPr/>
        <a:lstStyle/>
        <a:p>
          <a:r>
            <a:rPr lang="pt-BR" dirty="0"/>
            <a:t>Específica</a:t>
          </a:r>
        </a:p>
      </dgm:t>
    </dgm:pt>
    <dgm:pt modelId="{C5757156-EE93-8043-AF7E-57193885234F}" type="parTrans" cxnId="{26169600-2604-EB44-B7D2-F0394905961B}">
      <dgm:prSet/>
      <dgm:spPr/>
      <dgm:t>
        <a:bodyPr/>
        <a:lstStyle/>
        <a:p>
          <a:endParaRPr lang="pt-BR"/>
        </a:p>
      </dgm:t>
    </dgm:pt>
    <dgm:pt modelId="{D02B8E93-C047-7247-8880-6E963A7C6E7A}" type="sibTrans" cxnId="{26169600-2604-EB44-B7D2-F0394905961B}">
      <dgm:prSet/>
      <dgm:spPr/>
      <dgm:t>
        <a:bodyPr/>
        <a:lstStyle/>
        <a:p>
          <a:endParaRPr lang="pt-BR"/>
        </a:p>
      </dgm:t>
    </dgm:pt>
    <dgm:pt modelId="{856FD898-B5A9-9545-BC5C-AA58C00B690C}">
      <dgm:prSet phldrT="[Texto]"/>
      <dgm:spPr/>
      <dgm:t>
        <a:bodyPr/>
        <a:lstStyle/>
        <a:p>
          <a:r>
            <a:rPr lang="pt-BR" dirty="0"/>
            <a:t>Forma de quesitos</a:t>
          </a:r>
        </a:p>
      </dgm:t>
    </dgm:pt>
    <dgm:pt modelId="{7B565AB5-E438-B347-A6C9-31AE32763323}" type="parTrans" cxnId="{0388326D-FF76-F444-A4B6-CC99FAB90A0B}">
      <dgm:prSet/>
      <dgm:spPr/>
      <dgm:t>
        <a:bodyPr/>
        <a:lstStyle/>
        <a:p>
          <a:endParaRPr lang="pt-BR"/>
        </a:p>
      </dgm:t>
    </dgm:pt>
    <dgm:pt modelId="{1D497507-927E-2042-BCEE-B7551882F42E}" type="sibTrans" cxnId="{0388326D-FF76-F444-A4B6-CC99FAB90A0B}">
      <dgm:prSet/>
      <dgm:spPr/>
      <dgm:t>
        <a:bodyPr/>
        <a:lstStyle/>
        <a:p>
          <a:endParaRPr lang="pt-BR"/>
        </a:p>
      </dgm:t>
    </dgm:pt>
    <dgm:pt modelId="{C9D18D0D-D03E-0041-873D-23B11D5C7B0A}">
      <dgm:prSet phldrT="[Texto]"/>
      <dgm:spPr/>
      <dgm:t>
        <a:bodyPr/>
        <a:lstStyle/>
        <a:p>
          <a:r>
            <a:rPr lang="pt-BR" dirty="0"/>
            <a:t>Editais</a:t>
          </a:r>
        </a:p>
      </dgm:t>
    </dgm:pt>
    <dgm:pt modelId="{D842A737-0015-434D-9151-742302081A60}" type="parTrans" cxnId="{FE071032-5FEF-BD4E-BC87-A9E19012180A}">
      <dgm:prSet/>
      <dgm:spPr/>
      <dgm:t>
        <a:bodyPr/>
        <a:lstStyle/>
        <a:p>
          <a:endParaRPr lang="pt-BR"/>
        </a:p>
      </dgm:t>
    </dgm:pt>
    <dgm:pt modelId="{6CDBB565-F212-C64E-B036-B5653FE5A8BC}" type="sibTrans" cxnId="{FE071032-5FEF-BD4E-BC87-A9E19012180A}">
      <dgm:prSet/>
      <dgm:spPr/>
      <dgm:t>
        <a:bodyPr/>
        <a:lstStyle/>
        <a:p>
          <a:endParaRPr lang="pt-BR"/>
        </a:p>
      </dgm:t>
    </dgm:pt>
    <dgm:pt modelId="{D1E79EBE-C35C-794B-BB83-FAA4EBE90E78}">
      <dgm:prSet phldrT="[Texto]"/>
      <dgm:spPr/>
      <dgm:t>
        <a:bodyPr/>
        <a:lstStyle/>
        <a:p>
          <a:r>
            <a:rPr lang="pt-BR" dirty="0"/>
            <a:t>Contratos, convênios</a:t>
          </a:r>
        </a:p>
      </dgm:t>
    </dgm:pt>
    <dgm:pt modelId="{314F1820-46E5-3444-9633-E8949C5A2F4F}" type="parTrans" cxnId="{787C1216-4B04-1C4D-886A-5E1508269AF9}">
      <dgm:prSet/>
      <dgm:spPr/>
      <dgm:t>
        <a:bodyPr/>
        <a:lstStyle/>
        <a:p>
          <a:endParaRPr lang="pt-BR"/>
        </a:p>
      </dgm:t>
    </dgm:pt>
    <dgm:pt modelId="{95E3972E-7542-D349-B095-5C4D23FE2B3B}" type="sibTrans" cxnId="{787C1216-4B04-1C4D-886A-5E1508269AF9}">
      <dgm:prSet/>
      <dgm:spPr/>
      <dgm:t>
        <a:bodyPr/>
        <a:lstStyle/>
        <a:p>
          <a:endParaRPr lang="pt-BR"/>
        </a:p>
      </dgm:t>
    </dgm:pt>
    <dgm:pt modelId="{77A83799-F195-6C4A-B486-A39E488459C4}">
      <dgm:prSet phldrT="[Texto]"/>
      <dgm:spPr/>
      <dgm:t>
        <a:bodyPr/>
        <a:lstStyle/>
        <a:p>
          <a:r>
            <a:rPr lang="pt-BR" dirty="0"/>
            <a:t>Processos administrativos disciplinares</a:t>
          </a:r>
        </a:p>
      </dgm:t>
    </dgm:pt>
    <dgm:pt modelId="{8387712A-FF55-A14B-939A-19CEF2A19FA4}" type="parTrans" cxnId="{4BFEB849-1DBE-0E44-A655-FFA58B8DB76E}">
      <dgm:prSet/>
      <dgm:spPr/>
      <dgm:t>
        <a:bodyPr/>
        <a:lstStyle/>
        <a:p>
          <a:endParaRPr lang="pt-BR"/>
        </a:p>
      </dgm:t>
    </dgm:pt>
    <dgm:pt modelId="{F9A033B5-F346-A54E-AD05-A0710F33FA6C}" type="sibTrans" cxnId="{4BFEB849-1DBE-0E44-A655-FFA58B8DB76E}">
      <dgm:prSet/>
      <dgm:spPr/>
      <dgm:t>
        <a:bodyPr/>
        <a:lstStyle/>
        <a:p>
          <a:endParaRPr lang="pt-BR"/>
        </a:p>
      </dgm:t>
    </dgm:pt>
    <dgm:pt modelId="{C1A4FF45-5999-7F47-AA06-2CC8989C0A0E}">
      <dgm:prSet phldrT="[Texto]"/>
      <dgm:spPr/>
      <dgm:t>
        <a:bodyPr/>
        <a:lstStyle/>
        <a:p>
          <a:r>
            <a:rPr lang="pt-BR" dirty="0"/>
            <a:t>Art. 38, par. único, Lei </a:t>
          </a:r>
          <a:r>
            <a:rPr lang="pt-BR" dirty="0" err="1"/>
            <a:t>n</a:t>
          </a:r>
          <a:r>
            <a:rPr lang="pt-BR" dirty="0"/>
            <a:t>. 8.666/93</a:t>
          </a:r>
        </a:p>
      </dgm:t>
    </dgm:pt>
    <dgm:pt modelId="{0DC778A3-60B9-544A-8B00-A8DFD4150B15}" type="parTrans" cxnId="{4E7F05C3-8AD3-B04E-BF28-145EE92547DB}">
      <dgm:prSet/>
      <dgm:spPr/>
      <dgm:t>
        <a:bodyPr/>
        <a:lstStyle/>
        <a:p>
          <a:endParaRPr lang="pt-BR"/>
        </a:p>
      </dgm:t>
    </dgm:pt>
    <dgm:pt modelId="{04DD3C26-F75F-0043-B8C0-DC1306F33B09}" type="sibTrans" cxnId="{4E7F05C3-8AD3-B04E-BF28-145EE92547DB}">
      <dgm:prSet/>
      <dgm:spPr/>
      <dgm:t>
        <a:bodyPr/>
        <a:lstStyle/>
        <a:p>
          <a:endParaRPr lang="pt-BR"/>
        </a:p>
      </dgm:t>
    </dgm:pt>
    <dgm:pt modelId="{03DBCC31-2EC5-1149-9794-D394B2B607F4}" type="pres">
      <dgm:prSet presAssocID="{7FBFEC6F-D904-E742-B3FE-26AE4EA10D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DC93CC-7DDD-8645-9A2F-35836AD1BE7A}" type="pres">
      <dgm:prSet presAssocID="{FEB31AFD-D147-F84A-84F7-80B74A89BFB6}" presName="root1" presStyleCnt="0"/>
      <dgm:spPr/>
    </dgm:pt>
    <dgm:pt modelId="{65F872D3-F3F1-B840-ADB4-DC3EE935C69C}" type="pres">
      <dgm:prSet presAssocID="{FEB31AFD-D147-F84A-84F7-80B74A89BFB6}" presName="LevelOneTextNode" presStyleLbl="node0" presStyleIdx="0" presStyleCnt="1">
        <dgm:presLayoutVars>
          <dgm:chPref val="3"/>
        </dgm:presLayoutVars>
      </dgm:prSet>
      <dgm:spPr/>
    </dgm:pt>
    <dgm:pt modelId="{836A7F60-49F0-1A43-8622-1CD5603A8F85}" type="pres">
      <dgm:prSet presAssocID="{FEB31AFD-D147-F84A-84F7-80B74A89BFB6}" presName="level2hierChild" presStyleCnt="0"/>
      <dgm:spPr/>
    </dgm:pt>
    <dgm:pt modelId="{52A0212B-E22B-C34A-8549-D949BE90F7A4}" type="pres">
      <dgm:prSet presAssocID="{85ECB5F0-1B65-4948-AEFA-CB58D67EED5E}" presName="conn2-1" presStyleLbl="parChTrans1D2" presStyleIdx="0" presStyleCnt="2"/>
      <dgm:spPr/>
    </dgm:pt>
    <dgm:pt modelId="{4E67A9D1-1D6C-0449-ABDF-06982DB449D3}" type="pres">
      <dgm:prSet presAssocID="{85ECB5F0-1B65-4948-AEFA-CB58D67EED5E}" presName="connTx" presStyleLbl="parChTrans1D2" presStyleIdx="0" presStyleCnt="2"/>
      <dgm:spPr/>
    </dgm:pt>
    <dgm:pt modelId="{076A546B-376A-2E47-9AB7-EC123C48E374}" type="pres">
      <dgm:prSet presAssocID="{0CFB5FC4-7672-D842-B0E0-CDB5F788EC10}" presName="root2" presStyleCnt="0"/>
      <dgm:spPr/>
    </dgm:pt>
    <dgm:pt modelId="{062C89DA-F418-9B43-86E8-CB9004B1BF05}" type="pres">
      <dgm:prSet presAssocID="{0CFB5FC4-7672-D842-B0E0-CDB5F788EC10}" presName="LevelTwoTextNode" presStyleLbl="node2" presStyleIdx="0" presStyleCnt="2">
        <dgm:presLayoutVars>
          <dgm:chPref val="3"/>
        </dgm:presLayoutVars>
      </dgm:prSet>
      <dgm:spPr/>
    </dgm:pt>
    <dgm:pt modelId="{21E07CDE-6FBF-E34A-85AF-93B87CE293A2}" type="pres">
      <dgm:prSet presAssocID="{0CFB5FC4-7672-D842-B0E0-CDB5F788EC10}" presName="level3hierChild" presStyleCnt="0"/>
      <dgm:spPr/>
    </dgm:pt>
    <dgm:pt modelId="{CC6333F7-DC1F-B641-AABD-C8EEA6A78123}" type="pres">
      <dgm:prSet presAssocID="{33E82024-EF65-3C4B-A1AD-B315089B2A4F}" presName="conn2-1" presStyleLbl="parChTrans1D3" presStyleIdx="0" presStyleCnt="4"/>
      <dgm:spPr/>
    </dgm:pt>
    <dgm:pt modelId="{40A83C88-2D02-A349-9919-68E4BAF64892}" type="pres">
      <dgm:prSet presAssocID="{33E82024-EF65-3C4B-A1AD-B315089B2A4F}" presName="connTx" presStyleLbl="parChTrans1D3" presStyleIdx="0" presStyleCnt="4"/>
      <dgm:spPr/>
    </dgm:pt>
    <dgm:pt modelId="{16081DD4-5D98-4249-8594-2DC63EA351C7}" type="pres">
      <dgm:prSet presAssocID="{C4C58B1B-1142-294F-8390-0B59FB31B3D8}" presName="root2" presStyleCnt="0"/>
      <dgm:spPr/>
    </dgm:pt>
    <dgm:pt modelId="{EC122008-1B44-C94A-BF77-2FF0A918E452}" type="pres">
      <dgm:prSet presAssocID="{C4C58B1B-1142-294F-8390-0B59FB31B3D8}" presName="LevelTwoTextNode" presStyleLbl="node3" presStyleIdx="0" presStyleCnt="4">
        <dgm:presLayoutVars>
          <dgm:chPref val="3"/>
        </dgm:presLayoutVars>
      </dgm:prSet>
      <dgm:spPr/>
    </dgm:pt>
    <dgm:pt modelId="{0E9AF561-7BF4-A14A-A26C-529E06EBE70A}" type="pres">
      <dgm:prSet presAssocID="{C4C58B1B-1142-294F-8390-0B59FB31B3D8}" presName="level3hierChild" presStyleCnt="0"/>
      <dgm:spPr/>
    </dgm:pt>
    <dgm:pt modelId="{BFC72932-CAC4-AC4B-99BE-9AE504EEA9EA}" type="pres">
      <dgm:prSet presAssocID="{553A5C35-8399-E448-8902-DE74654645F1}" presName="conn2-1" presStyleLbl="parChTrans1D3" presStyleIdx="1" presStyleCnt="4"/>
      <dgm:spPr/>
    </dgm:pt>
    <dgm:pt modelId="{2F9D9F78-ECC1-944A-8A1B-6F8ECC319B88}" type="pres">
      <dgm:prSet presAssocID="{553A5C35-8399-E448-8902-DE74654645F1}" presName="connTx" presStyleLbl="parChTrans1D3" presStyleIdx="1" presStyleCnt="4"/>
      <dgm:spPr/>
    </dgm:pt>
    <dgm:pt modelId="{F8B82052-8725-5C4C-B27E-E5CFDF499EB0}" type="pres">
      <dgm:prSet presAssocID="{AA02C7BD-1619-D341-9D7E-CCC63B1D58B6}" presName="root2" presStyleCnt="0"/>
      <dgm:spPr/>
    </dgm:pt>
    <dgm:pt modelId="{03CC95B2-5709-6E4A-976C-FA5412211568}" type="pres">
      <dgm:prSet presAssocID="{AA02C7BD-1619-D341-9D7E-CCC63B1D58B6}" presName="LevelTwoTextNode" presStyleLbl="node3" presStyleIdx="1" presStyleCnt="4">
        <dgm:presLayoutVars>
          <dgm:chPref val="3"/>
        </dgm:presLayoutVars>
      </dgm:prSet>
      <dgm:spPr/>
    </dgm:pt>
    <dgm:pt modelId="{8AE5623E-5E1C-F54A-8781-50B7C8EE552F}" type="pres">
      <dgm:prSet presAssocID="{AA02C7BD-1619-D341-9D7E-CCC63B1D58B6}" presName="level3hierChild" presStyleCnt="0"/>
      <dgm:spPr/>
    </dgm:pt>
    <dgm:pt modelId="{1FEEDE8A-680F-CD48-B7B5-0B559ED1ACE0}" type="pres">
      <dgm:prSet presAssocID="{DD8C14C4-9B03-1A4E-9BDD-F9C0CCBC88E6}" presName="conn2-1" presStyleLbl="parChTrans1D4" presStyleIdx="0" presStyleCnt="6"/>
      <dgm:spPr/>
    </dgm:pt>
    <dgm:pt modelId="{5A0750F3-FE8B-6643-B6F1-1B689CB41C0B}" type="pres">
      <dgm:prSet presAssocID="{DD8C14C4-9B03-1A4E-9BDD-F9C0CCBC88E6}" presName="connTx" presStyleLbl="parChTrans1D4" presStyleIdx="0" presStyleCnt="6"/>
      <dgm:spPr/>
    </dgm:pt>
    <dgm:pt modelId="{2DEEF9B5-F273-4D46-A3FE-61FEC9D4423E}" type="pres">
      <dgm:prSet presAssocID="{3F5155DC-B57F-174D-BF3E-6484EFA072F4}" presName="root2" presStyleCnt="0"/>
      <dgm:spPr/>
    </dgm:pt>
    <dgm:pt modelId="{B09B18FB-C93E-724F-AD91-36E1F14EE07A}" type="pres">
      <dgm:prSet presAssocID="{3F5155DC-B57F-174D-BF3E-6484EFA072F4}" presName="LevelTwoTextNode" presStyleLbl="node4" presStyleIdx="0" presStyleCnt="6">
        <dgm:presLayoutVars>
          <dgm:chPref val="3"/>
        </dgm:presLayoutVars>
      </dgm:prSet>
      <dgm:spPr/>
    </dgm:pt>
    <dgm:pt modelId="{52575EE2-5AC8-E648-A4A9-67EA3CBBDC30}" type="pres">
      <dgm:prSet presAssocID="{3F5155DC-B57F-174D-BF3E-6484EFA072F4}" presName="level3hierChild" presStyleCnt="0"/>
      <dgm:spPr/>
    </dgm:pt>
    <dgm:pt modelId="{345D6C95-FF8E-9746-9CBB-15C7B09DC551}" type="pres">
      <dgm:prSet presAssocID="{0DC778A3-60B9-544A-8B00-A8DFD4150B15}" presName="conn2-1" presStyleLbl="parChTrans1D4" presStyleIdx="1" presStyleCnt="6"/>
      <dgm:spPr/>
    </dgm:pt>
    <dgm:pt modelId="{0A255345-505A-C24A-81D0-7B8F6BC744BE}" type="pres">
      <dgm:prSet presAssocID="{0DC778A3-60B9-544A-8B00-A8DFD4150B15}" presName="connTx" presStyleLbl="parChTrans1D4" presStyleIdx="1" presStyleCnt="6"/>
      <dgm:spPr/>
    </dgm:pt>
    <dgm:pt modelId="{C0D8A410-57B0-8542-BC3F-2E0BC9B04F21}" type="pres">
      <dgm:prSet presAssocID="{C1A4FF45-5999-7F47-AA06-2CC8989C0A0E}" presName="root2" presStyleCnt="0"/>
      <dgm:spPr/>
    </dgm:pt>
    <dgm:pt modelId="{B4568953-905A-0845-8395-3107DA24D2B7}" type="pres">
      <dgm:prSet presAssocID="{C1A4FF45-5999-7F47-AA06-2CC8989C0A0E}" presName="LevelTwoTextNode" presStyleLbl="node4" presStyleIdx="1" presStyleCnt="6">
        <dgm:presLayoutVars>
          <dgm:chPref val="3"/>
        </dgm:presLayoutVars>
      </dgm:prSet>
      <dgm:spPr/>
    </dgm:pt>
    <dgm:pt modelId="{0D80A983-FE14-784D-9E81-33787B041432}" type="pres">
      <dgm:prSet presAssocID="{C1A4FF45-5999-7F47-AA06-2CC8989C0A0E}" presName="level3hierChild" presStyleCnt="0"/>
      <dgm:spPr/>
    </dgm:pt>
    <dgm:pt modelId="{C8DDDA79-F100-C54B-B6B7-B01C31856125}" type="pres">
      <dgm:prSet presAssocID="{DE9DB1BD-521C-064B-A839-9B833B32BD86}" presName="conn2-1" presStyleLbl="parChTrans1D2" presStyleIdx="1" presStyleCnt="2"/>
      <dgm:spPr/>
    </dgm:pt>
    <dgm:pt modelId="{24DDC7DA-CC2D-0549-AFB7-CA7030FF9560}" type="pres">
      <dgm:prSet presAssocID="{DE9DB1BD-521C-064B-A839-9B833B32BD86}" presName="connTx" presStyleLbl="parChTrans1D2" presStyleIdx="1" presStyleCnt="2"/>
      <dgm:spPr/>
    </dgm:pt>
    <dgm:pt modelId="{1B3DAB93-28B1-FE4A-8B64-F35F1D39C283}" type="pres">
      <dgm:prSet presAssocID="{DC6CB07C-C164-3046-8A70-E47B11829116}" presName="root2" presStyleCnt="0"/>
      <dgm:spPr/>
    </dgm:pt>
    <dgm:pt modelId="{E7969C98-0DDD-3A4E-923D-465148F428A0}" type="pres">
      <dgm:prSet presAssocID="{DC6CB07C-C164-3046-8A70-E47B11829116}" presName="LevelTwoTextNode" presStyleLbl="node2" presStyleIdx="1" presStyleCnt="2">
        <dgm:presLayoutVars>
          <dgm:chPref val="3"/>
        </dgm:presLayoutVars>
      </dgm:prSet>
      <dgm:spPr/>
    </dgm:pt>
    <dgm:pt modelId="{47ADD37E-2494-4C46-B624-A7916929C138}" type="pres">
      <dgm:prSet presAssocID="{DC6CB07C-C164-3046-8A70-E47B11829116}" presName="level3hierChild" presStyleCnt="0"/>
      <dgm:spPr/>
    </dgm:pt>
    <dgm:pt modelId="{D049A3DD-639A-3940-BF7E-4AC6BA7C5059}" type="pres">
      <dgm:prSet presAssocID="{FF9781B8-EE6E-E54A-827C-61F43593E414}" presName="conn2-1" presStyleLbl="parChTrans1D3" presStyleIdx="2" presStyleCnt="4"/>
      <dgm:spPr/>
    </dgm:pt>
    <dgm:pt modelId="{AC1F9851-4BBC-A743-9E4F-B4A6319E230C}" type="pres">
      <dgm:prSet presAssocID="{FF9781B8-EE6E-E54A-827C-61F43593E414}" presName="connTx" presStyleLbl="parChTrans1D3" presStyleIdx="2" presStyleCnt="4"/>
      <dgm:spPr/>
    </dgm:pt>
    <dgm:pt modelId="{A0D7C657-B3C2-9248-B96F-E334E492C929}" type="pres">
      <dgm:prSet presAssocID="{A58C34F4-A39D-4245-838C-0A7759450C65}" presName="root2" presStyleCnt="0"/>
      <dgm:spPr/>
    </dgm:pt>
    <dgm:pt modelId="{D1C1924B-848B-3146-BF60-D8EDF2177EB3}" type="pres">
      <dgm:prSet presAssocID="{A58C34F4-A39D-4245-838C-0A7759450C65}" presName="LevelTwoTextNode" presStyleLbl="node3" presStyleIdx="2" presStyleCnt="4">
        <dgm:presLayoutVars>
          <dgm:chPref val="3"/>
        </dgm:presLayoutVars>
      </dgm:prSet>
      <dgm:spPr/>
    </dgm:pt>
    <dgm:pt modelId="{F38596A0-25A5-3048-A241-D93AAF239757}" type="pres">
      <dgm:prSet presAssocID="{A58C34F4-A39D-4245-838C-0A7759450C65}" presName="level3hierChild" presStyleCnt="0"/>
      <dgm:spPr/>
    </dgm:pt>
    <dgm:pt modelId="{99D9AD1A-E0BA-B244-B3AF-DF64F2F4E5F6}" type="pres">
      <dgm:prSet presAssocID="{D842A737-0015-434D-9151-742302081A60}" presName="conn2-1" presStyleLbl="parChTrans1D4" presStyleIdx="2" presStyleCnt="6"/>
      <dgm:spPr/>
    </dgm:pt>
    <dgm:pt modelId="{03EE2A32-582E-6546-9F7C-08F62A6A56B8}" type="pres">
      <dgm:prSet presAssocID="{D842A737-0015-434D-9151-742302081A60}" presName="connTx" presStyleLbl="parChTrans1D4" presStyleIdx="2" presStyleCnt="6"/>
      <dgm:spPr/>
    </dgm:pt>
    <dgm:pt modelId="{0B84B91E-88FB-9A49-8EBD-A03F5E603AA3}" type="pres">
      <dgm:prSet presAssocID="{C9D18D0D-D03E-0041-873D-23B11D5C7B0A}" presName="root2" presStyleCnt="0"/>
      <dgm:spPr/>
    </dgm:pt>
    <dgm:pt modelId="{FB1A7668-CB1E-9646-B916-1E9E0B5135B4}" type="pres">
      <dgm:prSet presAssocID="{C9D18D0D-D03E-0041-873D-23B11D5C7B0A}" presName="LevelTwoTextNode" presStyleLbl="node4" presStyleIdx="2" presStyleCnt="6">
        <dgm:presLayoutVars>
          <dgm:chPref val="3"/>
        </dgm:presLayoutVars>
      </dgm:prSet>
      <dgm:spPr/>
    </dgm:pt>
    <dgm:pt modelId="{89222B43-D3E8-1044-9F3B-DBB3EC3C3CA0}" type="pres">
      <dgm:prSet presAssocID="{C9D18D0D-D03E-0041-873D-23B11D5C7B0A}" presName="level3hierChild" presStyleCnt="0"/>
      <dgm:spPr/>
    </dgm:pt>
    <dgm:pt modelId="{D11CDBC8-7230-9B46-82F5-600B646F7A79}" type="pres">
      <dgm:prSet presAssocID="{314F1820-46E5-3444-9633-E8949C5A2F4F}" presName="conn2-1" presStyleLbl="parChTrans1D4" presStyleIdx="3" presStyleCnt="6"/>
      <dgm:spPr/>
    </dgm:pt>
    <dgm:pt modelId="{B754A32D-668A-3840-8867-18A70CF0CF3D}" type="pres">
      <dgm:prSet presAssocID="{314F1820-46E5-3444-9633-E8949C5A2F4F}" presName="connTx" presStyleLbl="parChTrans1D4" presStyleIdx="3" presStyleCnt="6"/>
      <dgm:spPr/>
    </dgm:pt>
    <dgm:pt modelId="{3504830B-7384-6F4D-A921-806B9BF98274}" type="pres">
      <dgm:prSet presAssocID="{D1E79EBE-C35C-794B-BB83-FAA4EBE90E78}" presName="root2" presStyleCnt="0"/>
      <dgm:spPr/>
    </dgm:pt>
    <dgm:pt modelId="{EA1D30D0-A064-F94E-8374-E7C70E64E519}" type="pres">
      <dgm:prSet presAssocID="{D1E79EBE-C35C-794B-BB83-FAA4EBE90E78}" presName="LevelTwoTextNode" presStyleLbl="node4" presStyleIdx="3" presStyleCnt="6">
        <dgm:presLayoutVars>
          <dgm:chPref val="3"/>
        </dgm:presLayoutVars>
      </dgm:prSet>
      <dgm:spPr/>
    </dgm:pt>
    <dgm:pt modelId="{6E3ADAA0-2FB5-C24E-9280-8882C24281D4}" type="pres">
      <dgm:prSet presAssocID="{D1E79EBE-C35C-794B-BB83-FAA4EBE90E78}" presName="level3hierChild" presStyleCnt="0"/>
      <dgm:spPr/>
    </dgm:pt>
    <dgm:pt modelId="{414F9817-44B6-7842-B6B8-4E542F11E311}" type="pres">
      <dgm:prSet presAssocID="{8387712A-FF55-A14B-939A-19CEF2A19FA4}" presName="conn2-1" presStyleLbl="parChTrans1D4" presStyleIdx="4" presStyleCnt="6"/>
      <dgm:spPr/>
    </dgm:pt>
    <dgm:pt modelId="{1666A5D1-AC10-C54D-BA6B-5CAEFFA4FD05}" type="pres">
      <dgm:prSet presAssocID="{8387712A-FF55-A14B-939A-19CEF2A19FA4}" presName="connTx" presStyleLbl="parChTrans1D4" presStyleIdx="4" presStyleCnt="6"/>
      <dgm:spPr/>
    </dgm:pt>
    <dgm:pt modelId="{BF318C60-5992-C843-8A3E-004F3D19FEBC}" type="pres">
      <dgm:prSet presAssocID="{77A83799-F195-6C4A-B486-A39E488459C4}" presName="root2" presStyleCnt="0"/>
      <dgm:spPr/>
    </dgm:pt>
    <dgm:pt modelId="{8742E567-A4AE-4041-86C7-4F973A567E2E}" type="pres">
      <dgm:prSet presAssocID="{77A83799-F195-6C4A-B486-A39E488459C4}" presName="LevelTwoTextNode" presStyleLbl="node4" presStyleIdx="4" presStyleCnt="6">
        <dgm:presLayoutVars>
          <dgm:chPref val="3"/>
        </dgm:presLayoutVars>
      </dgm:prSet>
      <dgm:spPr/>
    </dgm:pt>
    <dgm:pt modelId="{770647D5-9525-6343-861D-00037F54EDEC}" type="pres">
      <dgm:prSet presAssocID="{77A83799-F195-6C4A-B486-A39E488459C4}" presName="level3hierChild" presStyleCnt="0"/>
      <dgm:spPr/>
    </dgm:pt>
    <dgm:pt modelId="{F66B4758-BA8C-9F48-A5E1-CB6D95EC5251}" type="pres">
      <dgm:prSet presAssocID="{C5757156-EE93-8043-AF7E-57193885234F}" presName="conn2-1" presStyleLbl="parChTrans1D3" presStyleIdx="3" presStyleCnt="4"/>
      <dgm:spPr/>
    </dgm:pt>
    <dgm:pt modelId="{953B1CDB-B859-BE4B-BE72-1E29C16EA585}" type="pres">
      <dgm:prSet presAssocID="{C5757156-EE93-8043-AF7E-57193885234F}" presName="connTx" presStyleLbl="parChTrans1D3" presStyleIdx="3" presStyleCnt="4"/>
      <dgm:spPr/>
    </dgm:pt>
    <dgm:pt modelId="{9ADDA349-A7A8-E148-B853-0E1F2DDDF00C}" type="pres">
      <dgm:prSet presAssocID="{8B7FBE99-B2D0-654E-BE6C-DC4F2F527EC8}" presName="root2" presStyleCnt="0"/>
      <dgm:spPr/>
    </dgm:pt>
    <dgm:pt modelId="{6EDC86E3-D8E8-F447-92A5-C3A552956A32}" type="pres">
      <dgm:prSet presAssocID="{8B7FBE99-B2D0-654E-BE6C-DC4F2F527EC8}" presName="LevelTwoTextNode" presStyleLbl="node3" presStyleIdx="3" presStyleCnt="4">
        <dgm:presLayoutVars>
          <dgm:chPref val="3"/>
        </dgm:presLayoutVars>
      </dgm:prSet>
      <dgm:spPr/>
    </dgm:pt>
    <dgm:pt modelId="{DF0E934B-1554-A94D-B5A8-B58B90FFD18B}" type="pres">
      <dgm:prSet presAssocID="{8B7FBE99-B2D0-654E-BE6C-DC4F2F527EC8}" presName="level3hierChild" presStyleCnt="0"/>
      <dgm:spPr/>
    </dgm:pt>
    <dgm:pt modelId="{DB610795-F37B-5248-AB97-A363D5D7564A}" type="pres">
      <dgm:prSet presAssocID="{7B565AB5-E438-B347-A6C9-31AE32763323}" presName="conn2-1" presStyleLbl="parChTrans1D4" presStyleIdx="5" presStyleCnt="6"/>
      <dgm:spPr/>
    </dgm:pt>
    <dgm:pt modelId="{14D987DF-5E47-EA49-AE9B-16D20B2E79AB}" type="pres">
      <dgm:prSet presAssocID="{7B565AB5-E438-B347-A6C9-31AE32763323}" presName="connTx" presStyleLbl="parChTrans1D4" presStyleIdx="5" presStyleCnt="6"/>
      <dgm:spPr/>
    </dgm:pt>
    <dgm:pt modelId="{99EB85CA-EEC4-1043-BECE-2FA26F24FD9E}" type="pres">
      <dgm:prSet presAssocID="{856FD898-B5A9-9545-BC5C-AA58C00B690C}" presName="root2" presStyleCnt="0"/>
      <dgm:spPr/>
    </dgm:pt>
    <dgm:pt modelId="{9A7B5896-2F5E-9A4E-8799-380AE7D99C11}" type="pres">
      <dgm:prSet presAssocID="{856FD898-B5A9-9545-BC5C-AA58C00B690C}" presName="LevelTwoTextNode" presStyleLbl="node4" presStyleIdx="5" presStyleCnt="6">
        <dgm:presLayoutVars>
          <dgm:chPref val="3"/>
        </dgm:presLayoutVars>
      </dgm:prSet>
      <dgm:spPr/>
    </dgm:pt>
    <dgm:pt modelId="{9EA0C75A-85CC-2B47-A24C-EADF866ADA2C}" type="pres">
      <dgm:prSet presAssocID="{856FD898-B5A9-9545-BC5C-AA58C00B690C}" presName="level3hierChild" presStyleCnt="0"/>
      <dgm:spPr/>
    </dgm:pt>
  </dgm:ptLst>
  <dgm:cxnLst>
    <dgm:cxn modelId="{26169600-2604-EB44-B7D2-F0394905961B}" srcId="{DC6CB07C-C164-3046-8A70-E47B11829116}" destId="{8B7FBE99-B2D0-654E-BE6C-DC4F2F527EC8}" srcOrd="1" destOrd="0" parTransId="{C5757156-EE93-8043-AF7E-57193885234F}" sibTransId="{D02B8E93-C047-7247-8880-6E963A7C6E7A}"/>
    <dgm:cxn modelId="{DF707504-BA3B-5A48-BF2D-4CFB2F269D2E}" type="presOf" srcId="{7B565AB5-E438-B347-A6C9-31AE32763323}" destId="{14D987DF-5E47-EA49-AE9B-16D20B2E79AB}" srcOrd="1" destOrd="0" presId="urn:microsoft.com/office/officeart/2005/8/layout/hierarchy2"/>
    <dgm:cxn modelId="{CF426306-873F-A144-803E-F19E8E03678B}" type="presOf" srcId="{FF9781B8-EE6E-E54A-827C-61F43593E414}" destId="{AC1F9851-4BBC-A743-9E4F-B4A6319E230C}" srcOrd="1" destOrd="0" presId="urn:microsoft.com/office/officeart/2005/8/layout/hierarchy2"/>
    <dgm:cxn modelId="{06DBC306-3B6A-944C-9E0F-9C5D73035539}" type="presOf" srcId="{0DC778A3-60B9-544A-8B00-A8DFD4150B15}" destId="{345D6C95-FF8E-9746-9CBB-15C7B09DC551}" srcOrd="0" destOrd="0" presId="urn:microsoft.com/office/officeart/2005/8/layout/hierarchy2"/>
    <dgm:cxn modelId="{C8EE1A0A-5475-1644-A434-1232D78AC487}" type="presOf" srcId="{85ECB5F0-1B65-4948-AEFA-CB58D67EED5E}" destId="{4E67A9D1-1D6C-0449-ABDF-06982DB449D3}" srcOrd="1" destOrd="0" presId="urn:microsoft.com/office/officeart/2005/8/layout/hierarchy2"/>
    <dgm:cxn modelId="{0BB0C713-BD52-F144-BAE2-408EA69B91B3}" type="presOf" srcId="{8B7FBE99-B2D0-654E-BE6C-DC4F2F527EC8}" destId="{6EDC86E3-D8E8-F447-92A5-C3A552956A32}" srcOrd="0" destOrd="0" presId="urn:microsoft.com/office/officeart/2005/8/layout/hierarchy2"/>
    <dgm:cxn modelId="{787C1216-4B04-1C4D-886A-5E1508269AF9}" srcId="{A58C34F4-A39D-4245-838C-0A7759450C65}" destId="{D1E79EBE-C35C-794B-BB83-FAA4EBE90E78}" srcOrd="1" destOrd="0" parTransId="{314F1820-46E5-3444-9633-E8949C5A2F4F}" sibTransId="{95E3972E-7542-D349-B095-5C4D23FE2B3B}"/>
    <dgm:cxn modelId="{58C3101F-C649-E243-8520-FE9E8E11BEAD}" srcId="{FEB31AFD-D147-F84A-84F7-80B74A89BFB6}" destId="{DC6CB07C-C164-3046-8A70-E47B11829116}" srcOrd="1" destOrd="0" parTransId="{DE9DB1BD-521C-064B-A839-9B833B32BD86}" sibTransId="{9A3B825F-81D2-4B46-B128-7451B675241A}"/>
    <dgm:cxn modelId="{D4D79624-6409-7248-AD96-DD80720AC069}" srcId="{DC6CB07C-C164-3046-8A70-E47B11829116}" destId="{A58C34F4-A39D-4245-838C-0A7759450C65}" srcOrd="0" destOrd="0" parTransId="{FF9781B8-EE6E-E54A-827C-61F43593E414}" sibTransId="{4EC5FE27-553E-6E41-9060-8A4BAD87B768}"/>
    <dgm:cxn modelId="{9A140325-9986-CD4D-82E3-E3D2EE905F6F}" type="presOf" srcId="{0DC778A3-60B9-544A-8B00-A8DFD4150B15}" destId="{0A255345-505A-C24A-81D0-7B8F6BC744BE}" srcOrd="1" destOrd="0" presId="urn:microsoft.com/office/officeart/2005/8/layout/hierarchy2"/>
    <dgm:cxn modelId="{62502329-B4FB-2A45-A6D4-D3B6843B0FC8}" type="presOf" srcId="{8387712A-FF55-A14B-939A-19CEF2A19FA4}" destId="{1666A5D1-AC10-C54D-BA6B-5CAEFFA4FD05}" srcOrd="1" destOrd="0" presId="urn:microsoft.com/office/officeart/2005/8/layout/hierarchy2"/>
    <dgm:cxn modelId="{E66CEC2E-5DE5-9745-BE62-53A9F849FEFD}" srcId="{AA02C7BD-1619-D341-9D7E-CCC63B1D58B6}" destId="{3F5155DC-B57F-174D-BF3E-6484EFA072F4}" srcOrd="0" destOrd="0" parTransId="{DD8C14C4-9B03-1A4E-9BDD-F9C0CCBC88E6}" sibTransId="{76B9CFA7-0BFE-A24C-AC0C-FC59421C591E}"/>
    <dgm:cxn modelId="{B5D3B331-70ED-1347-AB4A-E1D60E301575}" type="presOf" srcId="{3F5155DC-B57F-174D-BF3E-6484EFA072F4}" destId="{B09B18FB-C93E-724F-AD91-36E1F14EE07A}" srcOrd="0" destOrd="0" presId="urn:microsoft.com/office/officeart/2005/8/layout/hierarchy2"/>
    <dgm:cxn modelId="{D058BA31-4CBA-244B-90AC-96D822CF9B95}" type="presOf" srcId="{553A5C35-8399-E448-8902-DE74654645F1}" destId="{2F9D9F78-ECC1-944A-8A1B-6F8ECC319B88}" srcOrd="1" destOrd="0" presId="urn:microsoft.com/office/officeart/2005/8/layout/hierarchy2"/>
    <dgm:cxn modelId="{FE071032-5FEF-BD4E-BC87-A9E19012180A}" srcId="{A58C34F4-A39D-4245-838C-0A7759450C65}" destId="{C9D18D0D-D03E-0041-873D-23B11D5C7B0A}" srcOrd="0" destOrd="0" parTransId="{D842A737-0015-434D-9151-742302081A60}" sibTransId="{6CDBB565-F212-C64E-B036-B5653FE5A8BC}"/>
    <dgm:cxn modelId="{F5111B3A-F162-214E-80F9-8F0AC6FABCD3}" srcId="{7FBFEC6F-D904-E742-B3FE-26AE4EA10DA9}" destId="{FEB31AFD-D147-F84A-84F7-80B74A89BFB6}" srcOrd="0" destOrd="0" parTransId="{C98C9A63-744A-234F-947C-9372B8577BAF}" sibTransId="{BBEDB49A-1EF3-1B49-ACEE-0C89168361B0}"/>
    <dgm:cxn modelId="{50B68A46-E739-704C-95B9-D3E8649E62B4}" type="presOf" srcId="{85ECB5F0-1B65-4948-AEFA-CB58D67EED5E}" destId="{52A0212B-E22B-C34A-8549-D949BE90F7A4}" srcOrd="0" destOrd="0" presId="urn:microsoft.com/office/officeart/2005/8/layout/hierarchy2"/>
    <dgm:cxn modelId="{A53B9E47-998C-544C-8188-B909D73EA680}" type="presOf" srcId="{77A83799-F195-6C4A-B486-A39E488459C4}" destId="{8742E567-A4AE-4041-86C7-4F973A567E2E}" srcOrd="0" destOrd="0" presId="urn:microsoft.com/office/officeart/2005/8/layout/hierarchy2"/>
    <dgm:cxn modelId="{64A53648-1942-6346-9CF3-E304B4CCEB6B}" type="presOf" srcId="{C4C58B1B-1142-294F-8390-0B59FB31B3D8}" destId="{EC122008-1B44-C94A-BF77-2FF0A918E452}" srcOrd="0" destOrd="0" presId="urn:microsoft.com/office/officeart/2005/8/layout/hierarchy2"/>
    <dgm:cxn modelId="{4BFEB849-1DBE-0E44-A655-FFA58B8DB76E}" srcId="{A58C34F4-A39D-4245-838C-0A7759450C65}" destId="{77A83799-F195-6C4A-B486-A39E488459C4}" srcOrd="2" destOrd="0" parTransId="{8387712A-FF55-A14B-939A-19CEF2A19FA4}" sibTransId="{F9A033B5-F346-A54E-AD05-A0710F33FA6C}"/>
    <dgm:cxn modelId="{8F7B114C-4741-EA4F-B9B4-C77E5E61ACDD}" srcId="{0CFB5FC4-7672-D842-B0E0-CDB5F788EC10}" destId="{C4C58B1B-1142-294F-8390-0B59FB31B3D8}" srcOrd="0" destOrd="0" parTransId="{33E82024-EF65-3C4B-A1AD-B315089B2A4F}" sibTransId="{DAF6C473-4D90-3C4D-B4E0-3CD98D815EF6}"/>
    <dgm:cxn modelId="{DC22DC65-D878-BA49-9F32-2566ADEB86FA}" type="presOf" srcId="{C5757156-EE93-8043-AF7E-57193885234F}" destId="{F66B4758-BA8C-9F48-A5E1-CB6D95EC5251}" srcOrd="0" destOrd="0" presId="urn:microsoft.com/office/officeart/2005/8/layout/hierarchy2"/>
    <dgm:cxn modelId="{72456066-E799-554C-8F1D-BCA8ED4AFE36}" type="presOf" srcId="{33E82024-EF65-3C4B-A1AD-B315089B2A4F}" destId="{CC6333F7-DC1F-B641-AABD-C8EEA6A78123}" srcOrd="0" destOrd="0" presId="urn:microsoft.com/office/officeart/2005/8/layout/hierarchy2"/>
    <dgm:cxn modelId="{807CD266-C712-9C49-AEEE-4C0744605777}" type="presOf" srcId="{D1E79EBE-C35C-794B-BB83-FAA4EBE90E78}" destId="{EA1D30D0-A064-F94E-8374-E7C70E64E519}" srcOrd="0" destOrd="0" presId="urn:microsoft.com/office/officeart/2005/8/layout/hierarchy2"/>
    <dgm:cxn modelId="{0388326D-FF76-F444-A4B6-CC99FAB90A0B}" srcId="{8B7FBE99-B2D0-654E-BE6C-DC4F2F527EC8}" destId="{856FD898-B5A9-9545-BC5C-AA58C00B690C}" srcOrd="0" destOrd="0" parTransId="{7B565AB5-E438-B347-A6C9-31AE32763323}" sibTransId="{1D497507-927E-2042-BCEE-B7551882F42E}"/>
    <dgm:cxn modelId="{C7763E73-8747-774B-8CA2-700DB9B9B954}" srcId="{0CFB5FC4-7672-D842-B0E0-CDB5F788EC10}" destId="{AA02C7BD-1619-D341-9D7E-CCC63B1D58B6}" srcOrd="1" destOrd="0" parTransId="{553A5C35-8399-E448-8902-DE74654645F1}" sibTransId="{8B33A957-F301-1B4F-98B9-0318BBB23016}"/>
    <dgm:cxn modelId="{1C39037D-B2A5-324A-8391-352D1CD701EE}" type="presOf" srcId="{33E82024-EF65-3C4B-A1AD-B315089B2A4F}" destId="{40A83C88-2D02-A349-9919-68E4BAF64892}" srcOrd="1" destOrd="0" presId="urn:microsoft.com/office/officeart/2005/8/layout/hierarchy2"/>
    <dgm:cxn modelId="{E7A9E782-B443-7044-BFEE-CDAD99FCD231}" type="presOf" srcId="{D842A737-0015-434D-9151-742302081A60}" destId="{03EE2A32-582E-6546-9F7C-08F62A6A56B8}" srcOrd="1" destOrd="0" presId="urn:microsoft.com/office/officeart/2005/8/layout/hierarchy2"/>
    <dgm:cxn modelId="{AEDE9188-D5A9-7D4B-B605-7D25A9ACAAFE}" type="presOf" srcId="{A58C34F4-A39D-4245-838C-0A7759450C65}" destId="{D1C1924B-848B-3146-BF60-D8EDF2177EB3}" srcOrd="0" destOrd="0" presId="urn:microsoft.com/office/officeart/2005/8/layout/hierarchy2"/>
    <dgm:cxn modelId="{94F4608C-F39D-BC4D-9E4B-4CBD91843310}" type="presOf" srcId="{0CFB5FC4-7672-D842-B0E0-CDB5F788EC10}" destId="{062C89DA-F418-9B43-86E8-CB9004B1BF05}" srcOrd="0" destOrd="0" presId="urn:microsoft.com/office/officeart/2005/8/layout/hierarchy2"/>
    <dgm:cxn modelId="{9970B68E-B7F3-DC45-9730-CDC04C45FC2D}" type="presOf" srcId="{DE9DB1BD-521C-064B-A839-9B833B32BD86}" destId="{C8DDDA79-F100-C54B-B6B7-B01C31856125}" srcOrd="0" destOrd="0" presId="urn:microsoft.com/office/officeart/2005/8/layout/hierarchy2"/>
    <dgm:cxn modelId="{6D7C2391-7BB8-C14E-AD44-93532ECCC7AD}" type="presOf" srcId="{D842A737-0015-434D-9151-742302081A60}" destId="{99D9AD1A-E0BA-B244-B3AF-DF64F2F4E5F6}" srcOrd="0" destOrd="0" presId="urn:microsoft.com/office/officeart/2005/8/layout/hierarchy2"/>
    <dgm:cxn modelId="{5B787391-3E15-6246-8B01-D3A4C5DC3581}" type="presOf" srcId="{314F1820-46E5-3444-9633-E8949C5A2F4F}" destId="{B754A32D-668A-3840-8867-18A70CF0CF3D}" srcOrd="1" destOrd="0" presId="urn:microsoft.com/office/officeart/2005/8/layout/hierarchy2"/>
    <dgm:cxn modelId="{F83F2CA0-6475-DB48-9F71-88B27CC6D535}" type="presOf" srcId="{DD8C14C4-9B03-1A4E-9BDD-F9C0CCBC88E6}" destId="{5A0750F3-FE8B-6643-B6F1-1B689CB41C0B}" srcOrd="1" destOrd="0" presId="urn:microsoft.com/office/officeart/2005/8/layout/hierarchy2"/>
    <dgm:cxn modelId="{4A068AA7-5A56-3B49-BF99-5466EDE59B16}" type="presOf" srcId="{AA02C7BD-1619-D341-9D7E-CCC63B1D58B6}" destId="{03CC95B2-5709-6E4A-976C-FA5412211568}" srcOrd="0" destOrd="0" presId="urn:microsoft.com/office/officeart/2005/8/layout/hierarchy2"/>
    <dgm:cxn modelId="{1CCBC7AC-B2E3-D04F-9225-C3F55B59AD6A}" type="presOf" srcId="{DE9DB1BD-521C-064B-A839-9B833B32BD86}" destId="{24DDC7DA-CC2D-0549-AFB7-CA7030FF9560}" srcOrd="1" destOrd="0" presId="urn:microsoft.com/office/officeart/2005/8/layout/hierarchy2"/>
    <dgm:cxn modelId="{FC5A57B1-9C76-C14A-A0C2-A378A094E94A}" type="presOf" srcId="{DD8C14C4-9B03-1A4E-9BDD-F9C0CCBC88E6}" destId="{1FEEDE8A-680F-CD48-B7B5-0B559ED1ACE0}" srcOrd="0" destOrd="0" presId="urn:microsoft.com/office/officeart/2005/8/layout/hierarchy2"/>
    <dgm:cxn modelId="{96864DB2-CA79-A04C-9AB2-95EC8A95CDA3}" type="presOf" srcId="{FF9781B8-EE6E-E54A-827C-61F43593E414}" destId="{D049A3DD-639A-3940-BF7E-4AC6BA7C5059}" srcOrd="0" destOrd="0" presId="urn:microsoft.com/office/officeart/2005/8/layout/hierarchy2"/>
    <dgm:cxn modelId="{02843CB3-897F-B440-AE44-95BB950A65A6}" type="presOf" srcId="{DC6CB07C-C164-3046-8A70-E47B11829116}" destId="{E7969C98-0DDD-3A4E-923D-465148F428A0}" srcOrd="0" destOrd="0" presId="urn:microsoft.com/office/officeart/2005/8/layout/hierarchy2"/>
    <dgm:cxn modelId="{E4A38AB3-2981-324D-BFBD-5A04FBC8C313}" type="presOf" srcId="{314F1820-46E5-3444-9633-E8949C5A2F4F}" destId="{D11CDBC8-7230-9B46-82F5-600B646F7A79}" srcOrd="0" destOrd="0" presId="urn:microsoft.com/office/officeart/2005/8/layout/hierarchy2"/>
    <dgm:cxn modelId="{E8F5A9BF-BCB3-4D4D-90EB-6D7C33C6CE48}" type="presOf" srcId="{FEB31AFD-D147-F84A-84F7-80B74A89BFB6}" destId="{65F872D3-F3F1-B840-ADB4-DC3EE935C69C}" srcOrd="0" destOrd="0" presId="urn:microsoft.com/office/officeart/2005/8/layout/hierarchy2"/>
    <dgm:cxn modelId="{D3D6BEBF-6EDF-7B49-A3C2-63776E851FA6}" type="presOf" srcId="{7B565AB5-E438-B347-A6C9-31AE32763323}" destId="{DB610795-F37B-5248-AB97-A363D5D7564A}" srcOrd="0" destOrd="0" presId="urn:microsoft.com/office/officeart/2005/8/layout/hierarchy2"/>
    <dgm:cxn modelId="{4E7F05C3-8AD3-B04E-BF28-145EE92547DB}" srcId="{3F5155DC-B57F-174D-BF3E-6484EFA072F4}" destId="{C1A4FF45-5999-7F47-AA06-2CC8989C0A0E}" srcOrd="0" destOrd="0" parTransId="{0DC778A3-60B9-544A-8B00-A8DFD4150B15}" sibTransId="{04DD3C26-F75F-0043-B8C0-DC1306F33B09}"/>
    <dgm:cxn modelId="{4288F7C3-9F98-3F4B-97DA-DDFAF8C5EDA1}" srcId="{FEB31AFD-D147-F84A-84F7-80B74A89BFB6}" destId="{0CFB5FC4-7672-D842-B0E0-CDB5F788EC10}" srcOrd="0" destOrd="0" parTransId="{85ECB5F0-1B65-4948-AEFA-CB58D67EED5E}" sibTransId="{FDAF4FAB-E367-1245-8D55-10A65BFB87B5}"/>
    <dgm:cxn modelId="{545ED9E2-B230-764E-BD90-AFB4AF080E31}" type="presOf" srcId="{856FD898-B5A9-9545-BC5C-AA58C00B690C}" destId="{9A7B5896-2F5E-9A4E-8799-380AE7D99C11}" srcOrd="0" destOrd="0" presId="urn:microsoft.com/office/officeart/2005/8/layout/hierarchy2"/>
    <dgm:cxn modelId="{D3C4AFEB-D1FE-D542-8BF2-8506C2059D09}" type="presOf" srcId="{8387712A-FF55-A14B-939A-19CEF2A19FA4}" destId="{414F9817-44B6-7842-B6B8-4E542F11E311}" srcOrd="0" destOrd="0" presId="urn:microsoft.com/office/officeart/2005/8/layout/hierarchy2"/>
    <dgm:cxn modelId="{94281EEC-60C3-1D44-8634-31454EE4518C}" type="presOf" srcId="{7FBFEC6F-D904-E742-B3FE-26AE4EA10DA9}" destId="{03DBCC31-2EC5-1149-9794-D394B2B607F4}" srcOrd="0" destOrd="0" presId="urn:microsoft.com/office/officeart/2005/8/layout/hierarchy2"/>
    <dgm:cxn modelId="{FA1427F2-9EBE-B841-B7A5-D671895656A7}" type="presOf" srcId="{553A5C35-8399-E448-8902-DE74654645F1}" destId="{BFC72932-CAC4-AC4B-99BE-9AE504EEA9EA}" srcOrd="0" destOrd="0" presId="urn:microsoft.com/office/officeart/2005/8/layout/hierarchy2"/>
    <dgm:cxn modelId="{2C341AF4-24A7-EF44-9C5A-7C5D6775BB3B}" type="presOf" srcId="{C5757156-EE93-8043-AF7E-57193885234F}" destId="{953B1CDB-B859-BE4B-BE72-1E29C16EA585}" srcOrd="1" destOrd="0" presId="urn:microsoft.com/office/officeart/2005/8/layout/hierarchy2"/>
    <dgm:cxn modelId="{D401E4F7-9034-034D-94B4-EB074BBA9E49}" type="presOf" srcId="{C9D18D0D-D03E-0041-873D-23B11D5C7B0A}" destId="{FB1A7668-CB1E-9646-B916-1E9E0B5135B4}" srcOrd="0" destOrd="0" presId="urn:microsoft.com/office/officeart/2005/8/layout/hierarchy2"/>
    <dgm:cxn modelId="{D9F7A2FF-A386-1A49-9F35-1296D694A003}" type="presOf" srcId="{C1A4FF45-5999-7F47-AA06-2CC8989C0A0E}" destId="{B4568953-905A-0845-8395-3107DA24D2B7}" srcOrd="0" destOrd="0" presId="urn:microsoft.com/office/officeart/2005/8/layout/hierarchy2"/>
    <dgm:cxn modelId="{3C3A748C-171E-3545-B960-D40B23EF4199}" type="presParOf" srcId="{03DBCC31-2EC5-1149-9794-D394B2B607F4}" destId="{49DC93CC-7DDD-8645-9A2F-35836AD1BE7A}" srcOrd="0" destOrd="0" presId="urn:microsoft.com/office/officeart/2005/8/layout/hierarchy2"/>
    <dgm:cxn modelId="{A50C0AB3-7938-6443-8C14-AAE7CFB22AAF}" type="presParOf" srcId="{49DC93CC-7DDD-8645-9A2F-35836AD1BE7A}" destId="{65F872D3-F3F1-B840-ADB4-DC3EE935C69C}" srcOrd="0" destOrd="0" presId="urn:microsoft.com/office/officeart/2005/8/layout/hierarchy2"/>
    <dgm:cxn modelId="{DC056D3C-6EBE-2241-9536-F98616AA2A40}" type="presParOf" srcId="{49DC93CC-7DDD-8645-9A2F-35836AD1BE7A}" destId="{836A7F60-49F0-1A43-8622-1CD5603A8F85}" srcOrd="1" destOrd="0" presId="urn:microsoft.com/office/officeart/2005/8/layout/hierarchy2"/>
    <dgm:cxn modelId="{FDF450E8-E756-CF41-AA94-5182EEA97A69}" type="presParOf" srcId="{836A7F60-49F0-1A43-8622-1CD5603A8F85}" destId="{52A0212B-E22B-C34A-8549-D949BE90F7A4}" srcOrd="0" destOrd="0" presId="urn:microsoft.com/office/officeart/2005/8/layout/hierarchy2"/>
    <dgm:cxn modelId="{896E857D-E951-8E49-84F0-2106EC7F8C26}" type="presParOf" srcId="{52A0212B-E22B-C34A-8549-D949BE90F7A4}" destId="{4E67A9D1-1D6C-0449-ABDF-06982DB449D3}" srcOrd="0" destOrd="0" presId="urn:microsoft.com/office/officeart/2005/8/layout/hierarchy2"/>
    <dgm:cxn modelId="{B5DF78B3-3679-A946-9873-91B52AFDEEE3}" type="presParOf" srcId="{836A7F60-49F0-1A43-8622-1CD5603A8F85}" destId="{076A546B-376A-2E47-9AB7-EC123C48E374}" srcOrd="1" destOrd="0" presId="urn:microsoft.com/office/officeart/2005/8/layout/hierarchy2"/>
    <dgm:cxn modelId="{A9DC7A5D-9589-384B-A6B8-C3D96E3F9C49}" type="presParOf" srcId="{076A546B-376A-2E47-9AB7-EC123C48E374}" destId="{062C89DA-F418-9B43-86E8-CB9004B1BF05}" srcOrd="0" destOrd="0" presId="urn:microsoft.com/office/officeart/2005/8/layout/hierarchy2"/>
    <dgm:cxn modelId="{E40098BB-A7EC-DB42-BAD7-C95CAB15C817}" type="presParOf" srcId="{076A546B-376A-2E47-9AB7-EC123C48E374}" destId="{21E07CDE-6FBF-E34A-85AF-93B87CE293A2}" srcOrd="1" destOrd="0" presId="urn:microsoft.com/office/officeart/2005/8/layout/hierarchy2"/>
    <dgm:cxn modelId="{DE448BA5-EE5E-BE4A-9DC3-FA0BDB62A3F0}" type="presParOf" srcId="{21E07CDE-6FBF-E34A-85AF-93B87CE293A2}" destId="{CC6333F7-DC1F-B641-AABD-C8EEA6A78123}" srcOrd="0" destOrd="0" presId="urn:microsoft.com/office/officeart/2005/8/layout/hierarchy2"/>
    <dgm:cxn modelId="{20B815E6-6996-2141-8111-8832FAAB2B46}" type="presParOf" srcId="{CC6333F7-DC1F-B641-AABD-C8EEA6A78123}" destId="{40A83C88-2D02-A349-9919-68E4BAF64892}" srcOrd="0" destOrd="0" presId="urn:microsoft.com/office/officeart/2005/8/layout/hierarchy2"/>
    <dgm:cxn modelId="{4F62E973-C6D3-9E4D-9062-0026F6795080}" type="presParOf" srcId="{21E07CDE-6FBF-E34A-85AF-93B87CE293A2}" destId="{16081DD4-5D98-4249-8594-2DC63EA351C7}" srcOrd="1" destOrd="0" presId="urn:microsoft.com/office/officeart/2005/8/layout/hierarchy2"/>
    <dgm:cxn modelId="{5579F579-AFF5-C243-96A7-B829E59318AF}" type="presParOf" srcId="{16081DD4-5D98-4249-8594-2DC63EA351C7}" destId="{EC122008-1B44-C94A-BF77-2FF0A918E452}" srcOrd="0" destOrd="0" presId="urn:microsoft.com/office/officeart/2005/8/layout/hierarchy2"/>
    <dgm:cxn modelId="{77A62F2A-BAEB-F649-9CE8-0C9D05B30667}" type="presParOf" srcId="{16081DD4-5D98-4249-8594-2DC63EA351C7}" destId="{0E9AF561-7BF4-A14A-A26C-529E06EBE70A}" srcOrd="1" destOrd="0" presId="urn:microsoft.com/office/officeart/2005/8/layout/hierarchy2"/>
    <dgm:cxn modelId="{18C90AC0-364F-7340-AAF4-E4CA6F6BDA53}" type="presParOf" srcId="{21E07CDE-6FBF-E34A-85AF-93B87CE293A2}" destId="{BFC72932-CAC4-AC4B-99BE-9AE504EEA9EA}" srcOrd="2" destOrd="0" presId="urn:microsoft.com/office/officeart/2005/8/layout/hierarchy2"/>
    <dgm:cxn modelId="{C1453547-69B4-4B49-93F5-807F451442CC}" type="presParOf" srcId="{BFC72932-CAC4-AC4B-99BE-9AE504EEA9EA}" destId="{2F9D9F78-ECC1-944A-8A1B-6F8ECC319B88}" srcOrd="0" destOrd="0" presId="urn:microsoft.com/office/officeart/2005/8/layout/hierarchy2"/>
    <dgm:cxn modelId="{A359573C-3D76-EC4B-8028-91306753303D}" type="presParOf" srcId="{21E07CDE-6FBF-E34A-85AF-93B87CE293A2}" destId="{F8B82052-8725-5C4C-B27E-E5CFDF499EB0}" srcOrd="3" destOrd="0" presId="urn:microsoft.com/office/officeart/2005/8/layout/hierarchy2"/>
    <dgm:cxn modelId="{D27F7A11-6C69-E349-A007-A432DCD76A13}" type="presParOf" srcId="{F8B82052-8725-5C4C-B27E-E5CFDF499EB0}" destId="{03CC95B2-5709-6E4A-976C-FA5412211568}" srcOrd="0" destOrd="0" presId="urn:microsoft.com/office/officeart/2005/8/layout/hierarchy2"/>
    <dgm:cxn modelId="{7E6F8E5B-05A4-6948-937C-39873BB4CAE6}" type="presParOf" srcId="{F8B82052-8725-5C4C-B27E-E5CFDF499EB0}" destId="{8AE5623E-5E1C-F54A-8781-50B7C8EE552F}" srcOrd="1" destOrd="0" presId="urn:microsoft.com/office/officeart/2005/8/layout/hierarchy2"/>
    <dgm:cxn modelId="{67DFA661-7198-A44E-8E28-ECC9ED9CF4F2}" type="presParOf" srcId="{8AE5623E-5E1C-F54A-8781-50B7C8EE552F}" destId="{1FEEDE8A-680F-CD48-B7B5-0B559ED1ACE0}" srcOrd="0" destOrd="0" presId="urn:microsoft.com/office/officeart/2005/8/layout/hierarchy2"/>
    <dgm:cxn modelId="{F639E97F-9ED6-7A4C-A118-F211BE645CEF}" type="presParOf" srcId="{1FEEDE8A-680F-CD48-B7B5-0B559ED1ACE0}" destId="{5A0750F3-FE8B-6643-B6F1-1B689CB41C0B}" srcOrd="0" destOrd="0" presId="urn:microsoft.com/office/officeart/2005/8/layout/hierarchy2"/>
    <dgm:cxn modelId="{48FDD825-41B7-DF45-89F7-39914FAF9E10}" type="presParOf" srcId="{8AE5623E-5E1C-F54A-8781-50B7C8EE552F}" destId="{2DEEF9B5-F273-4D46-A3FE-61FEC9D4423E}" srcOrd="1" destOrd="0" presId="urn:microsoft.com/office/officeart/2005/8/layout/hierarchy2"/>
    <dgm:cxn modelId="{9AF75A9F-D52F-414B-AFE6-5BEF6AFB2F3E}" type="presParOf" srcId="{2DEEF9B5-F273-4D46-A3FE-61FEC9D4423E}" destId="{B09B18FB-C93E-724F-AD91-36E1F14EE07A}" srcOrd="0" destOrd="0" presId="urn:microsoft.com/office/officeart/2005/8/layout/hierarchy2"/>
    <dgm:cxn modelId="{AEF9A0DA-A686-FD4E-9E1D-F07783474F12}" type="presParOf" srcId="{2DEEF9B5-F273-4D46-A3FE-61FEC9D4423E}" destId="{52575EE2-5AC8-E648-A4A9-67EA3CBBDC30}" srcOrd="1" destOrd="0" presId="urn:microsoft.com/office/officeart/2005/8/layout/hierarchy2"/>
    <dgm:cxn modelId="{B1DCA6A5-5A66-4744-9807-64FCE61CC7BF}" type="presParOf" srcId="{52575EE2-5AC8-E648-A4A9-67EA3CBBDC30}" destId="{345D6C95-FF8E-9746-9CBB-15C7B09DC551}" srcOrd="0" destOrd="0" presId="urn:microsoft.com/office/officeart/2005/8/layout/hierarchy2"/>
    <dgm:cxn modelId="{E266F682-5FD6-DF49-815D-A720D5EE53E4}" type="presParOf" srcId="{345D6C95-FF8E-9746-9CBB-15C7B09DC551}" destId="{0A255345-505A-C24A-81D0-7B8F6BC744BE}" srcOrd="0" destOrd="0" presId="urn:microsoft.com/office/officeart/2005/8/layout/hierarchy2"/>
    <dgm:cxn modelId="{AA298BF0-5797-054B-BD65-897066DC6CA1}" type="presParOf" srcId="{52575EE2-5AC8-E648-A4A9-67EA3CBBDC30}" destId="{C0D8A410-57B0-8542-BC3F-2E0BC9B04F21}" srcOrd="1" destOrd="0" presId="urn:microsoft.com/office/officeart/2005/8/layout/hierarchy2"/>
    <dgm:cxn modelId="{700711A9-E604-664F-BCA6-28AA3D2BDC07}" type="presParOf" srcId="{C0D8A410-57B0-8542-BC3F-2E0BC9B04F21}" destId="{B4568953-905A-0845-8395-3107DA24D2B7}" srcOrd="0" destOrd="0" presId="urn:microsoft.com/office/officeart/2005/8/layout/hierarchy2"/>
    <dgm:cxn modelId="{76B4A71C-6E09-BA48-B76C-60D85EE26B7C}" type="presParOf" srcId="{C0D8A410-57B0-8542-BC3F-2E0BC9B04F21}" destId="{0D80A983-FE14-784D-9E81-33787B041432}" srcOrd="1" destOrd="0" presId="urn:microsoft.com/office/officeart/2005/8/layout/hierarchy2"/>
    <dgm:cxn modelId="{B176A887-B57F-5147-9D29-B461EEC86D87}" type="presParOf" srcId="{836A7F60-49F0-1A43-8622-1CD5603A8F85}" destId="{C8DDDA79-F100-C54B-B6B7-B01C31856125}" srcOrd="2" destOrd="0" presId="urn:microsoft.com/office/officeart/2005/8/layout/hierarchy2"/>
    <dgm:cxn modelId="{3E22407D-B42D-9F46-9F21-30F040B43A72}" type="presParOf" srcId="{C8DDDA79-F100-C54B-B6B7-B01C31856125}" destId="{24DDC7DA-CC2D-0549-AFB7-CA7030FF9560}" srcOrd="0" destOrd="0" presId="urn:microsoft.com/office/officeart/2005/8/layout/hierarchy2"/>
    <dgm:cxn modelId="{7E13B79B-C97D-A44D-B468-21E20A7D2BC8}" type="presParOf" srcId="{836A7F60-49F0-1A43-8622-1CD5603A8F85}" destId="{1B3DAB93-28B1-FE4A-8B64-F35F1D39C283}" srcOrd="3" destOrd="0" presId="urn:microsoft.com/office/officeart/2005/8/layout/hierarchy2"/>
    <dgm:cxn modelId="{B8ACECA9-E3DB-B942-8E06-EB3CBF3A96DD}" type="presParOf" srcId="{1B3DAB93-28B1-FE4A-8B64-F35F1D39C283}" destId="{E7969C98-0DDD-3A4E-923D-465148F428A0}" srcOrd="0" destOrd="0" presId="urn:microsoft.com/office/officeart/2005/8/layout/hierarchy2"/>
    <dgm:cxn modelId="{B115236E-BF5D-2143-B053-3F0E0FFF06AA}" type="presParOf" srcId="{1B3DAB93-28B1-FE4A-8B64-F35F1D39C283}" destId="{47ADD37E-2494-4C46-B624-A7916929C138}" srcOrd="1" destOrd="0" presId="urn:microsoft.com/office/officeart/2005/8/layout/hierarchy2"/>
    <dgm:cxn modelId="{91D87AEF-F076-7641-96E1-8E259191F28F}" type="presParOf" srcId="{47ADD37E-2494-4C46-B624-A7916929C138}" destId="{D049A3DD-639A-3940-BF7E-4AC6BA7C5059}" srcOrd="0" destOrd="0" presId="urn:microsoft.com/office/officeart/2005/8/layout/hierarchy2"/>
    <dgm:cxn modelId="{7E24246B-459D-4342-B4CA-634CEA96FFF5}" type="presParOf" srcId="{D049A3DD-639A-3940-BF7E-4AC6BA7C5059}" destId="{AC1F9851-4BBC-A743-9E4F-B4A6319E230C}" srcOrd="0" destOrd="0" presId="urn:microsoft.com/office/officeart/2005/8/layout/hierarchy2"/>
    <dgm:cxn modelId="{2A1E551C-7EC6-1A40-8744-A8AAD9CF3775}" type="presParOf" srcId="{47ADD37E-2494-4C46-B624-A7916929C138}" destId="{A0D7C657-B3C2-9248-B96F-E334E492C929}" srcOrd="1" destOrd="0" presId="urn:microsoft.com/office/officeart/2005/8/layout/hierarchy2"/>
    <dgm:cxn modelId="{2E87795E-8116-E048-8661-4ED1BDD34C39}" type="presParOf" srcId="{A0D7C657-B3C2-9248-B96F-E334E492C929}" destId="{D1C1924B-848B-3146-BF60-D8EDF2177EB3}" srcOrd="0" destOrd="0" presId="urn:microsoft.com/office/officeart/2005/8/layout/hierarchy2"/>
    <dgm:cxn modelId="{2C762779-2E91-134A-BEC6-3F078EFB504B}" type="presParOf" srcId="{A0D7C657-B3C2-9248-B96F-E334E492C929}" destId="{F38596A0-25A5-3048-A241-D93AAF239757}" srcOrd="1" destOrd="0" presId="urn:microsoft.com/office/officeart/2005/8/layout/hierarchy2"/>
    <dgm:cxn modelId="{BBBA3708-0AE4-FD49-B7F2-8DE73B6A3DD3}" type="presParOf" srcId="{F38596A0-25A5-3048-A241-D93AAF239757}" destId="{99D9AD1A-E0BA-B244-B3AF-DF64F2F4E5F6}" srcOrd="0" destOrd="0" presId="urn:microsoft.com/office/officeart/2005/8/layout/hierarchy2"/>
    <dgm:cxn modelId="{8F82A526-0969-3E4E-B837-FD7320289846}" type="presParOf" srcId="{99D9AD1A-E0BA-B244-B3AF-DF64F2F4E5F6}" destId="{03EE2A32-582E-6546-9F7C-08F62A6A56B8}" srcOrd="0" destOrd="0" presId="urn:microsoft.com/office/officeart/2005/8/layout/hierarchy2"/>
    <dgm:cxn modelId="{21635E8E-79C0-7D44-B5D9-8AD7F657CEAF}" type="presParOf" srcId="{F38596A0-25A5-3048-A241-D93AAF239757}" destId="{0B84B91E-88FB-9A49-8EBD-A03F5E603AA3}" srcOrd="1" destOrd="0" presId="urn:microsoft.com/office/officeart/2005/8/layout/hierarchy2"/>
    <dgm:cxn modelId="{7C34D0F2-6373-CB4E-9630-47D8A812DEEB}" type="presParOf" srcId="{0B84B91E-88FB-9A49-8EBD-A03F5E603AA3}" destId="{FB1A7668-CB1E-9646-B916-1E9E0B5135B4}" srcOrd="0" destOrd="0" presId="urn:microsoft.com/office/officeart/2005/8/layout/hierarchy2"/>
    <dgm:cxn modelId="{FF497EFB-F751-ED4A-83EC-D2578C8D788C}" type="presParOf" srcId="{0B84B91E-88FB-9A49-8EBD-A03F5E603AA3}" destId="{89222B43-D3E8-1044-9F3B-DBB3EC3C3CA0}" srcOrd="1" destOrd="0" presId="urn:microsoft.com/office/officeart/2005/8/layout/hierarchy2"/>
    <dgm:cxn modelId="{AA8EB64D-8767-ED45-8B27-C0AEFBC06785}" type="presParOf" srcId="{F38596A0-25A5-3048-A241-D93AAF239757}" destId="{D11CDBC8-7230-9B46-82F5-600B646F7A79}" srcOrd="2" destOrd="0" presId="urn:microsoft.com/office/officeart/2005/8/layout/hierarchy2"/>
    <dgm:cxn modelId="{CBD9FA38-3C54-A54D-AF10-8F706D18FB57}" type="presParOf" srcId="{D11CDBC8-7230-9B46-82F5-600B646F7A79}" destId="{B754A32D-668A-3840-8867-18A70CF0CF3D}" srcOrd="0" destOrd="0" presId="urn:microsoft.com/office/officeart/2005/8/layout/hierarchy2"/>
    <dgm:cxn modelId="{3A135E3C-FE6E-5740-AD26-8CE84A2EEF87}" type="presParOf" srcId="{F38596A0-25A5-3048-A241-D93AAF239757}" destId="{3504830B-7384-6F4D-A921-806B9BF98274}" srcOrd="3" destOrd="0" presId="urn:microsoft.com/office/officeart/2005/8/layout/hierarchy2"/>
    <dgm:cxn modelId="{2DF4911A-6A79-AE43-82C7-7692D7F49618}" type="presParOf" srcId="{3504830B-7384-6F4D-A921-806B9BF98274}" destId="{EA1D30D0-A064-F94E-8374-E7C70E64E519}" srcOrd="0" destOrd="0" presId="urn:microsoft.com/office/officeart/2005/8/layout/hierarchy2"/>
    <dgm:cxn modelId="{758874B4-ADFF-AB4C-9653-6B9CA0628115}" type="presParOf" srcId="{3504830B-7384-6F4D-A921-806B9BF98274}" destId="{6E3ADAA0-2FB5-C24E-9280-8882C24281D4}" srcOrd="1" destOrd="0" presId="urn:microsoft.com/office/officeart/2005/8/layout/hierarchy2"/>
    <dgm:cxn modelId="{201529AF-8A43-E64B-BFFB-15A9C49CBF2E}" type="presParOf" srcId="{F38596A0-25A5-3048-A241-D93AAF239757}" destId="{414F9817-44B6-7842-B6B8-4E542F11E311}" srcOrd="4" destOrd="0" presId="urn:microsoft.com/office/officeart/2005/8/layout/hierarchy2"/>
    <dgm:cxn modelId="{AA94C5FE-D561-0343-BFAB-EFE8C55D0E91}" type="presParOf" srcId="{414F9817-44B6-7842-B6B8-4E542F11E311}" destId="{1666A5D1-AC10-C54D-BA6B-5CAEFFA4FD05}" srcOrd="0" destOrd="0" presId="urn:microsoft.com/office/officeart/2005/8/layout/hierarchy2"/>
    <dgm:cxn modelId="{88B9BE13-BCBF-554F-BDC1-745361DCD15D}" type="presParOf" srcId="{F38596A0-25A5-3048-A241-D93AAF239757}" destId="{BF318C60-5992-C843-8A3E-004F3D19FEBC}" srcOrd="5" destOrd="0" presId="urn:microsoft.com/office/officeart/2005/8/layout/hierarchy2"/>
    <dgm:cxn modelId="{F42AE45D-1D0A-A74E-BE3C-BC4ED9BED8F5}" type="presParOf" srcId="{BF318C60-5992-C843-8A3E-004F3D19FEBC}" destId="{8742E567-A4AE-4041-86C7-4F973A567E2E}" srcOrd="0" destOrd="0" presId="urn:microsoft.com/office/officeart/2005/8/layout/hierarchy2"/>
    <dgm:cxn modelId="{0FADDDFA-8EC0-3541-926C-D3B2651E2B67}" type="presParOf" srcId="{BF318C60-5992-C843-8A3E-004F3D19FEBC}" destId="{770647D5-9525-6343-861D-00037F54EDEC}" srcOrd="1" destOrd="0" presId="urn:microsoft.com/office/officeart/2005/8/layout/hierarchy2"/>
    <dgm:cxn modelId="{D596B377-B1B6-6044-8DB2-5201DFD74D4D}" type="presParOf" srcId="{47ADD37E-2494-4C46-B624-A7916929C138}" destId="{F66B4758-BA8C-9F48-A5E1-CB6D95EC5251}" srcOrd="2" destOrd="0" presId="urn:microsoft.com/office/officeart/2005/8/layout/hierarchy2"/>
    <dgm:cxn modelId="{59CF7E9F-ABDD-374F-A330-1A7FAF6EA799}" type="presParOf" srcId="{F66B4758-BA8C-9F48-A5E1-CB6D95EC5251}" destId="{953B1CDB-B859-BE4B-BE72-1E29C16EA585}" srcOrd="0" destOrd="0" presId="urn:microsoft.com/office/officeart/2005/8/layout/hierarchy2"/>
    <dgm:cxn modelId="{45D74C43-B89C-3E4B-BA5E-3FE6550365A0}" type="presParOf" srcId="{47ADD37E-2494-4C46-B624-A7916929C138}" destId="{9ADDA349-A7A8-E148-B853-0E1F2DDDF00C}" srcOrd="3" destOrd="0" presId="urn:microsoft.com/office/officeart/2005/8/layout/hierarchy2"/>
    <dgm:cxn modelId="{4EF253FB-0793-0343-87D8-49A5F47EC4D3}" type="presParOf" srcId="{9ADDA349-A7A8-E148-B853-0E1F2DDDF00C}" destId="{6EDC86E3-D8E8-F447-92A5-C3A552956A32}" srcOrd="0" destOrd="0" presId="urn:microsoft.com/office/officeart/2005/8/layout/hierarchy2"/>
    <dgm:cxn modelId="{049B0E96-6B9F-544C-8576-60AC1EACBCF0}" type="presParOf" srcId="{9ADDA349-A7A8-E148-B853-0E1F2DDDF00C}" destId="{DF0E934B-1554-A94D-B5A8-B58B90FFD18B}" srcOrd="1" destOrd="0" presId="urn:microsoft.com/office/officeart/2005/8/layout/hierarchy2"/>
    <dgm:cxn modelId="{82DCC892-7063-F940-8E9B-C49D9721B671}" type="presParOf" srcId="{DF0E934B-1554-A94D-B5A8-B58B90FFD18B}" destId="{DB610795-F37B-5248-AB97-A363D5D7564A}" srcOrd="0" destOrd="0" presId="urn:microsoft.com/office/officeart/2005/8/layout/hierarchy2"/>
    <dgm:cxn modelId="{CC71C2DD-EEA5-3042-8517-CA3EBE833A89}" type="presParOf" srcId="{DB610795-F37B-5248-AB97-A363D5D7564A}" destId="{14D987DF-5E47-EA49-AE9B-16D20B2E79AB}" srcOrd="0" destOrd="0" presId="urn:microsoft.com/office/officeart/2005/8/layout/hierarchy2"/>
    <dgm:cxn modelId="{CADBF966-5960-DF4F-A133-85555FCA8A16}" type="presParOf" srcId="{DF0E934B-1554-A94D-B5A8-B58B90FFD18B}" destId="{99EB85CA-EEC4-1043-BECE-2FA26F24FD9E}" srcOrd="1" destOrd="0" presId="urn:microsoft.com/office/officeart/2005/8/layout/hierarchy2"/>
    <dgm:cxn modelId="{4D3731D5-3777-1D4D-9F69-97FA2A512620}" type="presParOf" srcId="{99EB85CA-EEC4-1043-BECE-2FA26F24FD9E}" destId="{9A7B5896-2F5E-9A4E-8799-380AE7D99C11}" srcOrd="0" destOrd="0" presId="urn:microsoft.com/office/officeart/2005/8/layout/hierarchy2"/>
    <dgm:cxn modelId="{0979501E-E0A0-3648-A00E-6E505C385584}" type="presParOf" srcId="{99EB85CA-EEC4-1043-BECE-2FA26F24FD9E}" destId="{9EA0C75A-85CC-2B47-A24C-EADF866ADA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1A642-0349-6E49-B846-3F4E7DBC7876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22230-5E27-684C-BFD2-F488B1062C37}">
      <dsp:nvSpPr>
        <dsp:cNvPr id="0" name=""/>
        <dsp:cNvSpPr/>
      </dsp:nvSpPr>
      <dsp:spPr>
        <a:xfrm>
          <a:off x="0" y="0"/>
          <a:ext cx="1625600" cy="405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AGU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(Const.</a:t>
          </a:r>
          <a:br>
            <a:rPr lang="pt-BR" sz="2000" kern="1200" dirty="0"/>
          </a:br>
          <a:r>
            <a:rPr lang="pt-BR" sz="2000" kern="1200" dirty="0"/>
            <a:t>Art. 131)</a:t>
          </a:r>
        </a:p>
      </dsp:txBody>
      <dsp:txXfrm>
        <a:off x="0" y="0"/>
        <a:ext cx="1625600" cy="4058645"/>
      </dsp:txXfrm>
    </dsp:sp>
    <dsp:sp modelId="{9B5032DE-41A1-AB47-920C-BD398E4231EF}">
      <dsp:nvSpPr>
        <dsp:cNvPr id="0" name=""/>
        <dsp:cNvSpPr/>
      </dsp:nvSpPr>
      <dsp:spPr>
        <a:xfrm>
          <a:off x="1747520" y="94331"/>
          <a:ext cx="2045004" cy="188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Representação judicial e extrajudicial </a:t>
          </a:r>
        </a:p>
      </dsp:txBody>
      <dsp:txXfrm>
        <a:off x="1747520" y="94331"/>
        <a:ext cx="2045004" cy="1886635"/>
      </dsp:txXfrm>
    </dsp:sp>
    <dsp:sp modelId="{4B06F7D9-F6A2-1B43-A3D9-939EB0B2C62C}">
      <dsp:nvSpPr>
        <dsp:cNvPr id="0" name=""/>
        <dsp:cNvSpPr/>
      </dsp:nvSpPr>
      <dsp:spPr>
        <a:xfrm>
          <a:off x="3914444" y="94331"/>
          <a:ext cx="2045004" cy="62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Executivo</a:t>
          </a:r>
        </a:p>
      </dsp:txBody>
      <dsp:txXfrm>
        <a:off x="3914444" y="94331"/>
        <a:ext cx="2045004" cy="628264"/>
      </dsp:txXfrm>
    </dsp:sp>
    <dsp:sp modelId="{B76E8B3C-31EF-CF45-BD27-BEF9811123BA}">
      <dsp:nvSpPr>
        <dsp:cNvPr id="0" name=""/>
        <dsp:cNvSpPr/>
      </dsp:nvSpPr>
      <dsp:spPr>
        <a:xfrm>
          <a:off x="6081369" y="94331"/>
          <a:ext cx="2045004" cy="31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Adm. direta</a:t>
          </a:r>
        </a:p>
      </dsp:txBody>
      <dsp:txXfrm>
        <a:off x="6081369" y="94331"/>
        <a:ext cx="2045004" cy="314132"/>
      </dsp:txXfrm>
    </dsp:sp>
    <dsp:sp modelId="{61D0B45E-0291-744D-8D74-E3E07698C794}">
      <dsp:nvSpPr>
        <dsp:cNvPr id="0" name=""/>
        <dsp:cNvSpPr/>
      </dsp:nvSpPr>
      <dsp:spPr>
        <a:xfrm>
          <a:off x="6081369" y="408464"/>
          <a:ext cx="2045004" cy="31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Adm. indireta</a:t>
          </a:r>
        </a:p>
      </dsp:txBody>
      <dsp:txXfrm>
        <a:off x="6081369" y="408464"/>
        <a:ext cx="2045004" cy="314132"/>
      </dsp:txXfrm>
    </dsp:sp>
    <dsp:sp modelId="{32497A58-DEE2-AB43-BC8D-8F78FD571CF7}">
      <dsp:nvSpPr>
        <dsp:cNvPr id="0" name=""/>
        <dsp:cNvSpPr/>
      </dsp:nvSpPr>
      <dsp:spPr>
        <a:xfrm>
          <a:off x="3792524" y="722596"/>
          <a:ext cx="4333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6AB44-9C71-034A-BE14-F88404960D6E}">
      <dsp:nvSpPr>
        <dsp:cNvPr id="0" name=""/>
        <dsp:cNvSpPr/>
      </dsp:nvSpPr>
      <dsp:spPr>
        <a:xfrm>
          <a:off x="3914444" y="722596"/>
          <a:ext cx="2045004" cy="62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Judiciário</a:t>
          </a:r>
        </a:p>
      </dsp:txBody>
      <dsp:txXfrm>
        <a:off x="3914444" y="722596"/>
        <a:ext cx="2045004" cy="628264"/>
      </dsp:txXfrm>
    </dsp:sp>
    <dsp:sp modelId="{DF1672C8-53D0-E14F-BAA3-ACAC62BCEF52}">
      <dsp:nvSpPr>
        <dsp:cNvPr id="0" name=""/>
        <dsp:cNvSpPr/>
      </dsp:nvSpPr>
      <dsp:spPr>
        <a:xfrm>
          <a:off x="3792524" y="1350860"/>
          <a:ext cx="4333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BA4A8-BDAB-4C4D-805C-0077C5EE12CF}">
      <dsp:nvSpPr>
        <dsp:cNvPr id="0" name=""/>
        <dsp:cNvSpPr/>
      </dsp:nvSpPr>
      <dsp:spPr>
        <a:xfrm>
          <a:off x="3914444" y="1350860"/>
          <a:ext cx="2045004" cy="62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Legislativo</a:t>
          </a:r>
        </a:p>
      </dsp:txBody>
      <dsp:txXfrm>
        <a:off x="3914444" y="1350860"/>
        <a:ext cx="2045004" cy="628264"/>
      </dsp:txXfrm>
    </dsp:sp>
    <dsp:sp modelId="{9DF91B56-389F-A94A-A19F-43D0239856B7}">
      <dsp:nvSpPr>
        <dsp:cNvPr id="0" name=""/>
        <dsp:cNvSpPr/>
      </dsp:nvSpPr>
      <dsp:spPr>
        <a:xfrm>
          <a:off x="1625599" y="1980967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DE747-007F-014B-A7BB-41A9D2C76DBF}">
      <dsp:nvSpPr>
        <dsp:cNvPr id="0" name=""/>
        <dsp:cNvSpPr/>
      </dsp:nvSpPr>
      <dsp:spPr>
        <a:xfrm>
          <a:off x="1747520" y="2075299"/>
          <a:ext cx="2045004" cy="188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Consultoria e assessoramento jurídico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/>
        </a:p>
      </dsp:txBody>
      <dsp:txXfrm>
        <a:off x="1747520" y="2075299"/>
        <a:ext cx="2045004" cy="1886635"/>
      </dsp:txXfrm>
    </dsp:sp>
    <dsp:sp modelId="{89323B50-CF1F-6F40-B1ED-02E9825E6104}">
      <dsp:nvSpPr>
        <dsp:cNvPr id="0" name=""/>
        <dsp:cNvSpPr/>
      </dsp:nvSpPr>
      <dsp:spPr>
        <a:xfrm>
          <a:off x="3914444" y="2075299"/>
          <a:ext cx="2045004" cy="188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Executivo</a:t>
          </a:r>
        </a:p>
      </dsp:txBody>
      <dsp:txXfrm>
        <a:off x="3914444" y="2075299"/>
        <a:ext cx="2045004" cy="1886635"/>
      </dsp:txXfrm>
    </dsp:sp>
    <dsp:sp modelId="{4D593535-C7C3-8649-8A27-6B763283490F}">
      <dsp:nvSpPr>
        <dsp:cNvPr id="0" name=""/>
        <dsp:cNvSpPr/>
      </dsp:nvSpPr>
      <dsp:spPr>
        <a:xfrm>
          <a:off x="6081369" y="2075299"/>
          <a:ext cx="2045004" cy="94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Adm. direta</a:t>
          </a:r>
        </a:p>
      </dsp:txBody>
      <dsp:txXfrm>
        <a:off x="6081369" y="2075299"/>
        <a:ext cx="2045004" cy="943317"/>
      </dsp:txXfrm>
    </dsp:sp>
    <dsp:sp modelId="{2B697D8B-2602-9C4B-B6D0-6A58A8F6FFB0}">
      <dsp:nvSpPr>
        <dsp:cNvPr id="0" name=""/>
        <dsp:cNvSpPr/>
      </dsp:nvSpPr>
      <dsp:spPr>
        <a:xfrm>
          <a:off x="6081369" y="3018617"/>
          <a:ext cx="2045004" cy="94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Adm. indireta</a:t>
          </a:r>
        </a:p>
      </dsp:txBody>
      <dsp:txXfrm>
        <a:off x="6081369" y="3018617"/>
        <a:ext cx="2045004" cy="943317"/>
      </dsp:txXfrm>
    </dsp:sp>
    <dsp:sp modelId="{BFEEB207-9BAC-9247-A731-411B079086B8}">
      <dsp:nvSpPr>
        <dsp:cNvPr id="0" name=""/>
        <dsp:cNvSpPr/>
      </dsp:nvSpPr>
      <dsp:spPr>
        <a:xfrm>
          <a:off x="1625599" y="3961935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0A759-BBD6-A54B-84FC-54E43E556B4A}">
      <dsp:nvSpPr>
        <dsp:cNvPr id="0" name=""/>
        <dsp:cNvSpPr/>
      </dsp:nvSpPr>
      <dsp:spPr>
        <a:xfrm>
          <a:off x="0" y="2076"/>
          <a:ext cx="10959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4FD18-E60C-5A4E-804B-68E00EB7AF32}">
      <dsp:nvSpPr>
        <dsp:cNvPr id="0" name=""/>
        <dsp:cNvSpPr/>
      </dsp:nvSpPr>
      <dsp:spPr>
        <a:xfrm>
          <a:off x="0" y="2076"/>
          <a:ext cx="3106797" cy="42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Titulares e </a:t>
          </a:r>
          <a:r>
            <a:rPr lang="pt-BR" sz="3600" kern="1200" dirty="0" err="1"/>
            <a:t>ex-titulares</a:t>
          </a:r>
          <a:endParaRPr lang="pt-BR" sz="3600" kern="1200" dirty="0"/>
        </a:p>
      </dsp:txBody>
      <dsp:txXfrm>
        <a:off x="0" y="2076"/>
        <a:ext cx="3106797" cy="4248532"/>
      </dsp:txXfrm>
    </dsp:sp>
    <dsp:sp modelId="{139B771D-33CC-2949-BF59-63BCE12F31E1}">
      <dsp:nvSpPr>
        <dsp:cNvPr id="0" name=""/>
        <dsp:cNvSpPr/>
      </dsp:nvSpPr>
      <dsp:spPr>
        <a:xfrm>
          <a:off x="3254011" y="100821"/>
          <a:ext cx="1846734" cy="197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Juízo</a:t>
          </a:r>
        </a:p>
      </dsp:txBody>
      <dsp:txXfrm>
        <a:off x="3254011" y="100821"/>
        <a:ext cx="1846734" cy="1974904"/>
      </dsp:txXfrm>
    </dsp:sp>
    <dsp:sp modelId="{90B61E01-428F-AF43-8B70-C10C7D5E1181}">
      <dsp:nvSpPr>
        <dsp:cNvPr id="0" name=""/>
        <dsp:cNvSpPr/>
      </dsp:nvSpPr>
      <dsp:spPr>
        <a:xfrm>
          <a:off x="5247959" y="100821"/>
          <a:ext cx="5399983" cy="493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natureza estritamente funcional dos atos praticados</a:t>
          </a:r>
        </a:p>
      </dsp:txBody>
      <dsp:txXfrm>
        <a:off x="5247959" y="100821"/>
        <a:ext cx="5399983" cy="493726"/>
      </dsp:txXfrm>
    </dsp:sp>
    <dsp:sp modelId="{A62AEA38-55AE-A445-92A2-8C249A9938A3}">
      <dsp:nvSpPr>
        <dsp:cNvPr id="0" name=""/>
        <dsp:cNvSpPr/>
      </dsp:nvSpPr>
      <dsp:spPr>
        <a:xfrm>
          <a:off x="5100745" y="594547"/>
          <a:ext cx="37784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1936D-9064-3A42-8615-CE52B1E80E67}">
      <dsp:nvSpPr>
        <dsp:cNvPr id="0" name=""/>
        <dsp:cNvSpPr/>
      </dsp:nvSpPr>
      <dsp:spPr>
        <a:xfrm>
          <a:off x="5247959" y="594547"/>
          <a:ext cx="5399983" cy="493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0" kern="1200" dirty="0"/>
            <a:t>praticados no exercício de suas atribuições legais e no interesse público</a:t>
          </a:r>
        </a:p>
      </dsp:txBody>
      <dsp:txXfrm>
        <a:off x="5247959" y="594547"/>
        <a:ext cx="5399983" cy="493726"/>
      </dsp:txXfrm>
    </dsp:sp>
    <dsp:sp modelId="{4BD6B946-139E-784B-9A93-B2924C48AAEA}">
      <dsp:nvSpPr>
        <dsp:cNvPr id="0" name=""/>
        <dsp:cNvSpPr/>
      </dsp:nvSpPr>
      <dsp:spPr>
        <a:xfrm>
          <a:off x="5100745" y="1088273"/>
          <a:ext cx="37784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7205B-DD57-C94D-888C-A333EF1C0E82}">
      <dsp:nvSpPr>
        <dsp:cNvPr id="0" name=""/>
        <dsp:cNvSpPr/>
      </dsp:nvSpPr>
      <dsp:spPr>
        <a:xfrm>
          <a:off x="5247959" y="1088273"/>
          <a:ext cx="5399983" cy="493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verossimilhança das alegações</a:t>
          </a:r>
        </a:p>
      </dsp:txBody>
      <dsp:txXfrm>
        <a:off x="5247959" y="1088273"/>
        <a:ext cx="5399983" cy="493726"/>
      </dsp:txXfrm>
    </dsp:sp>
    <dsp:sp modelId="{2D5CAD75-19C0-B940-B31A-62400AD868EA}">
      <dsp:nvSpPr>
        <dsp:cNvPr id="0" name=""/>
        <dsp:cNvSpPr/>
      </dsp:nvSpPr>
      <dsp:spPr>
        <a:xfrm>
          <a:off x="5100745" y="1581999"/>
          <a:ext cx="37784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1B3FB-7EDC-B249-8CEB-E9745A45DF2C}">
      <dsp:nvSpPr>
        <dsp:cNvPr id="0" name=""/>
        <dsp:cNvSpPr/>
      </dsp:nvSpPr>
      <dsp:spPr>
        <a:xfrm>
          <a:off x="5247959" y="1581999"/>
          <a:ext cx="5399983" cy="493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não haja representação por advogado</a:t>
          </a:r>
        </a:p>
      </dsp:txBody>
      <dsp:txXfrm>
        <a:off x="5247959" y="1581999"/>
        <a:ext cx="5399983" cy="493726"/>
      </dsp:txXfrm>
    </dsp:sp>
    <dsp:sp modelId="{7864F9A0-3344-C94E-ACE6-D28B602B438B}">
      <dsp:nvSpPr>
        <dsp:cNvPr id="0" name=""/>
        <dsp:cNvSpPr/>
      </dsp:nvSpPr>
      <dsp:spPr>
        <a:xfrm>
          <a:off x="3106797" y="2075725"/>
          <a:ext cx="7851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72905-35B2-5B4A-BE83-76DF2BDF1EA3}">
      <dsp:nvSpPr>
        <dsp:cNvPr id="0" name=""/>
        <dsp:cNvSpPr/>
      </dsp:nvSpPr>
      <dsp:spPr>
        <a:xfrm>
          <a:off x="3254011" y="2174470"/>
          <a:ext cx="1846734" cy="197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TCU</a:t>
          </a:r>
        </a:p>
      </dsp:txBody>
      <dsp:txXfrm>
        <a:off x="3254011" y="2174470"/>
        <a:ext cx="1846734" cy="1974904"/>
      </dsp:txXfrm>
    </dsp:sp>
    <dsp:sp modelId="{0A49D7E6-16A5-0946-9C17-5FFC15CDF538}">
      <dsp:nvSpPr>
        <dsp:cNvPr id="0" name=""/>
        <dsp:cNvSpPr/>
      </dsp:nvSpPr>
      <dsp:spPr>
        <a:xfrm>
          <a:off x="5247959" y="2174470"/>
          <a:ext cx="5399983" cy="657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os atos não sejam objeto de sindicância</a:t>
          </a:r>
        </a:p>
      </dsp:txBody>
      <dsp:txXfrm>
        <a:off x="5247959" y="2174470"/>
        <a:ext cx="5399983" cy="657658"/>
      </dsp:txXfrm>
    </dsp:sp>
    <dsp:sp modelId="{94D3227C-848F-AF40-BF0D-4079BB8F9D4B}">
      <dsp:nvSpPr>
        <dsp:cNvPr id="0" name=""/>
        <dsp:cNvSpPr/>
      </dsp:nvSpPr>
      <dsp:spPr>
        <a:xfrm>
          <a:off x="5100745" y="2832129"/>
          <a:ext cx="37784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808C8-E3CE-6E46-BC94-90653156A858}">
      <dsp:nvSpPr>
        <dsp:cNvPr id="0" name=""/>
        <dsp:cNvSpPr/>
      </dsp:nvSpPr>
      <dsp:spPr>
        <a:xfrm>
          <a:off x="5247959" y="2832129"/>
          <a:ext cx="5399983" cy="657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os atos sejam objeto de ação de controle na CGU</a:t>
          </a:r>
        </a:p>
      </dsp:txBody>
      <dsp:txXfrm>
        <a:off x="5247959" y="2832129"/>
        <a:ext cx="5399983" cy="657658"/>
      </dsp:txXfrm>
    </dsp:sp>
    <dsp:sp modelId="{4D8A4D75-9B2D-9E4D-998A-C0994DAAAD4A}">
      <dsp:nvSpPr>
        <dsp:cNvPr id="0" name=""/>
        <dsp:cNvSpPr/>
      </dsp:nvSpPr>
      <dsp:spPr>
        <a:xfrm>
          <a:off x="5100745" y="3489787"/>
          <a:ext cx="37784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DCF18-AD57-9B4D-9E6B-A9F3C8CD53C9}">
      <dsp:nvSpPr>
        <dsp:cNvPr id="0" name=""/>
        <dsp:cNvSpPr/>
      </dsp:nvSpPr>
      <dsp:spPr>
        <a:xfrm>
          <a:off x="5247959" y="3489787"/>
          <a:ext cx="5399983" cy="657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interessado não responda a PAD pelos atos</a:t>
          </a:r>
        </a:p>
      </dsp:txBody>
      <dsp:txXfrm>
        <a:off x="5247959" y="3489787"/>
        <a:ext cx="5399983" cy="657658"/>
      </dsp:txXfrm>
    </dsp:sp>
    <dsp:sp modelId="{A0EFD043-5F6C-3443-AD91-70AE82431864}">
      <dsp:nvSpPr>
        <dsp:cNvPr id="0" name=""/>
        <dsp:cNvSpPr/>
      </dsp:nvSpPr>
      <dsp:spPr>
        <a:xfrm>
          <a:off x="3106797" y="4149374"/>
          <a:ext cx="7851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1934A-7180-3542-9168-65A3CB65304C}">
      <dsp:nvSpPr>
        <dsp:cNvPr id="0" name=""/>
        <dsp:cNvSpPr/>
      </dsp:nvSpPr>
      <dsp:spPr>
        <a:xfrm rot="5400000">
          <a:off x="274" y="185608"/>
          <a:ext cx="3549824" cy="355037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16BD1-FE0F-D64F-AB15-60370C8D7C68}">
      <dsp:nvSpPr>
        <dsp:cNvPr id="0" name=""/>
        <dsp:cNvSpPr/>
      </dsp:nvSpPr>
      <dsp:spPr>
        <a:xfrm rot="16200000">
          <a:off x="3653771" y="185608"/>
          <a:ext cx="3549824" cy="355037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12156-E19F-034B-A8BD-93038C4181A5}">
      <dsp:nvSpPr>
        <dsp:cNvPr id="0" name=""/>
        <dsp:cNvSpPr/>
      </dsp:nvSpPr>
      <dsp:spPr>
        <a:xfrm>
          <a:off x="3194989" y="3269452"/>
          <a:ext cx="4452349" cy="710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Criação PGF (Lei </a:t>
          </a:r>
          <a:r>
            <a:rPr lang="pt-BR" sz="2000" kern="1200" dirty="0" err="1"/>
            <a:t>n</a:t>
          </a:r>
          <a:r>
            <a:rPr lang="pt-BR" sz="2000" kern="1200" dirty="0"/>
            <a:t>. 10.480/02)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Carreira PF (MP </a:t>
          </a:r>
          <a:r>
            <a:rPr lang="pt-BR" sz="2000" kern="1200" dirty="0" err="1"/>
            <a:t>n</a:t>
          </a:r>
          <a:r>
            <a:rPr lang="pt-BR" sz="2000" kern="1200" dirty="0"/>
            <a:t>. 2.229-43/01)</a:t>
          </a:r>
        </a:p>
      </dsp:txBody>
      <dsp:txXfrm>
        <a:off x="3194989" y="3269452"/>
        <a:ext cx="4452349" cy="710192"/>
      </dsp:txXfrm>
    </dsp:sp>
    <dsp:sp modelId="{596E6697-DBD0-BE4C-ABD5-E532A3208BBF}">
      <dsp:nvSpPr>
        <dsp:cNvPr id="0" name=""/>
        <dsp:cNvSpPr/>
      </dsp:nvSpPr>
      <dsp:spPr>
        <a:xfrm rot="5400000">
          <a:off x="3539902" y="185608"/>
          <a:ext cx="3549824" cy="355037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C635-317C-A146-8F22-041E4E0E4BC0}">
      <dsp:nvSpPr>
        <dsp:cNvPr id="0" name=""/>
        <dsp:cNvSpPr/>
      </dsp:nvSpPr>
      <dsp:spPr>
        <a:xfrm rot="16200000">
          <a:off x="7192325" y="185608"/>
          <a:ext cx="3549824" cy="355037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3DBB0-8A56-364E-9C20-D7CA99D7540D}">
      <dsp:nvSpPr>
        <dsp:cNvPr id="0" name=""/>
        <dsp:cNvSpPr/>
      </dsp:nvSpPr>
      <dsp:spPr>
        <a:xfrm>
          <a:off x="7353189" y="3269452"/>
          <a:ext cx="2695273" cy="710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Estado atual</a:t>
          </a:r>
        </a:p>
      </dsp:txBody>
      <dsp:txXfrm>
        <a:off x="7353189" y="3269452"/>
        <a:ext cx="2695273" cy="710192"/>
      </dsp:txXfrm>
    </dsp:sp>
    <dsp:sp modelId="{17C3CA2E-457E-6A41-88FC-C1F1839A2C9F}">
      <dsp:nvSpPr>
        <dsp:cNvPr id="0" name=""/>
        <dsp:cNvSpPr/>
      </dsp:nvSpPr>
      <dsp:spPr>
        <a:xfrm>
          <a:off x="4738496" y="796931"/>
          <a:ext cx="1295509" cy="129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INPI</a:t>
          </a:r>
        </a:p>
      </dsp:txBody>
      <dsp:txXfrm>
        <a:off x="4887978" y="971327"/>
        <a:ext cx="996545" cy="411075"/>
      </dsp:txXfrm>
    </dsp:sp>
    <dsp:sp modelId="{6FC76ED9-BB16-AD41-8EA9-60209B665A53}">
      <dsp:nvSpPr>
        <dsp:cNvPr id="0" name=""/>
        <dsp:cNvSpPr/>
      </dsp:nvSpPr>
      <dsp:spPr>
        <a:xfrm>
          <a:off x="5311510" y="1369945"/>
          <a:ext cx="1295509" cy="129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UFSC</a:t>
          </a:r>
        </a:p>
      </dsp:txBody>
      <dsp:txXfrm>
        <a:off x="6009092" y="1519427"/>
        <a:ext cx="498272" cy="996545"/>
      </dsp:txXfrm>
    </dsp:sp>
    <dsp:sp modelId="{7B4EC917-7F0F-7A4D-B76D-FFEC0B94383A}">
      <dsp:nvSpPr>
        <dsp:cNvPr id="0" name=""/>
        <dsp:cNvSpPr/>
      </dsp:nvSpPr>
      <dsp:spPr>
        <a:xfrm>
          <a:off x="4738496" y="1942959"/>
          <a:ext cx="1295509" cy="129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IBAMA</a:t>
          </a:r>
        </a:p>
      </dsp:txBody>
      <dsp:txXfrm>
        <a:off x="4887978" y="2652998"/>
        <a:ext cx="996545" cy="411075"/>
      </dsp:txXfrm>
    </dsp:sp>
    <dsp:sp modelId="{B60B3934-86A7-F94B-B6A6-AFD6716E5D8E}">
      <dsp:nvSpPr>
        <dsp:cNvPr id="0" name=""/>
        <dsp:cNvSpPr/>
      </dsp:nvSpPr>
      <dsp:spPr>
        <a:xfrm>
          <a:off x="4165483" y="1369945"/>
          <a:ext cx="1295509" cy="129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...</a:t>
          </a:r>
        </a:p>
      </dsp:txBody>
      <dsp:txXfrm>
        <a:off x="4265137" y="1519427"/>
        <a:ext cx="498272" cy="996545"/>
      </dsp:txXfrm>
    </dsp:sp>
    <dsp:sp modelId="{AB4A7B3A-91FA-A946-996C-9FB555365382}">
      <dsp:nvSpPr>
        <dsp:cNvPr id="0" name=""/>
        <dsp:cNvSpPr/>
      </dsp:nvSpPr>
      <dsp:spPr>
        <a:xfrm>
          <a:off x="923570" y="625578"/>
          <a:ext cx="1045883" cy="10458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UFSC</a:t>
          </a:r>
        </a:p>
      </dsp:txBody>
      <dsp:txXfrm>
        <a:off x="1076736" y="778745"/>
        <a:ext cx="739551" cy="739555"/>
      </dsp:txXfrm>
    </dsp:sp>
    <dsp:sp modelId="{2D87A0E9-5BDE-434D-92F5-54B6206DE0E5}">
      <dsp:nvSpPr>
        <dsp:cNvPr id="0" name=""/>
        <dsp:cNvSpPr/>
      </dsp:nvSpPr>
      <dsp:spPr>
        <a:xfrm>
          <a:off x="1050495" y="1813118"/>
          <a:ext cx="298823" cy="2988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0CBA51-816E-F343-8FD6-016A75FFC268}">
      <dsp:nvSpPr>
        <dsp:cNvPr id="0" name=""/>
        <dsp:cNvSpPr/>
      </dsp:nvSpPr>
      <dsp:spPr>
        <a:xfrm>
          <a:off x="2023672" y="658287"/>
          <a:ext cx="298823" cy="2988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FAFDE1-4CAC-2441-AE4C-2B34A5B1AAC3}">
      <dsp:nvSpPr>
        <dsp:cNvPr id="0" name=""/>
        <dsp:cNvSpPr/>
      </dsp:nvSpPr>
      <dsp:spPr>
        <a:xfrm>
          <a:off x="2023922" y="969548"/>
          <a:ext cx="1045883" cy="10458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INPI</a:t>
          </a:r>
        </a:p>
      </dsp:txBody>
      <dsp:txXfrm>
        <a:off x="2177088" y="1122715"/>
        <a:ext cx="739551" cy="739555"/>
      </dsp:txXfrm>
    </dsp:sp>
    <dsp:sp modelId="{3DD4549C-C073-E54F-AF00-E42058CF02CC}">
      <dsp:nvSpPr>
        <dsp:cNvPr id="0" name=""/>
        <dsp:cNvSpPr/>
      </dsp:nvSpPr>
      <dsp:spPr>
        <a:xfrm>
          <a:off x="2878169" y="2031264"/>
          <a:ext cx="298823" cy="2988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E28DC0-A252-BF4F-B5FA-2B92D2D358B3}">
      <dsp:nvSpPr>
        <dsp:cNvPr id="0" name=""/>
        <dsp:cNvSpPr/>
      </dsp:nvSpPr>
      <dsp:spPr>
        <a:xfrm>
          <a:off x="678465" y="2217493"/>
          <a:ext cx="1045883" cy="10458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IBAMA</a:t>
          </a:r>
        </a:p>
      </dsp:txBody>
      <dsp:txXfrm>
        <a:off x="831631" y="2370660"/>
        <a:ext cx="739551" cy="739555"/>
      </dsp:txXfrm>
    </dsp:sp>
    <dsp:sp modelId="{124D36A1-F42A-474D-80EB-CC52237BB24B}">
      <dsp:nvSpPr>
        <dsp:cNvPr id="0" name=""/>
        <dsp:cNvSpPr/>
      </dsp:nvSpPr>
      <dsp:spPr>
        <a:xfrm>
          <a:off x="1834034" y="2134138"/>
          <a:ext cx="1045883" cy="10458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...</a:t>
          </a:r>
        </a:p>
      </dsp:txBody>
      <dsp:txXfrm>
        <a:off x="1987200" y="2287305"/>
        <a:ext cx="739551" cy="739555"/>
      </dsp:txXfrm>
    </dsp:sp>
    <dsp:sp modelId="{ECB65407-CF73-6E4F-A5AB-436854450764}">
      <dsp:nvSpPr>
        <dsp:cNvPr id="0" name=""/>
        <dsp:cNvSpPr/>
      </dsp:nvSpPr>
      <dsp:spPr>
        <a:xfrm>
          <a:off x="1483490" y="1741897"/>
          <a:ext cx="513697" cy="5135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22B2E1-615A-9242-BAEC-CEB3C053789C}">
      <dsp:nvSpPr>
        <dsp:cNvPr id="0" name=""/>
        <dsp:cNvSpPr/>
      </dsp:nvSpPr>
      <dsp:spPr>
        <a:xfrm>
          <a:off x="714943" y="2004622"/>
          <a:ext cx="224617" cy="224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43BAEF-6700-F34E-9216-7DDD1F775AB1}">
      <dsp:nvSpPr>
        <dsp:cNvPr id="0" name=""/>
        <dsp:cNvSpPr/>
      </dsp:nvSpPr>
      <dsp:spPr>
        <a:xfrm>
          <a:off x="7659348" y="919595"/>
          <a:ext cx="2073287" cy="2072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PGF</a:t>
          </a:r>
        </a:p>
      </dsp:txBody>
      <dsp:txXfrm>
        <a:off x="7962974" y="1223166"/>
        <a:ext cx="1466035" cy="1465770"/>
      </dsp:txXfrm>
    </dsp:sp>
    <dsp:sp modelId="{8B5991D1-0EA5-324A-890C-DF9FD033EBC8}">
      <dsp:nvSpPr>
        <dsp:cNvPr id="0" name=""/>
        <dsp:cNvSpPr/>
      </dsp:nvSpPr>
      <dsp:spPr>
        <a:xfrm>
          <a:off x="-1" y="3269452"/>
          <a:ext cx="4029488" cy="710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Orientação técnica AGU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Art. 17, LC </a:t>
          </a:r>
          <a:r>
            <a:rPr lang="pt-BR" sz="2000" kern="1200" dirty="0" err="1"/>
            <a:t>n</a:t>
          </a:r>
          <a:r>
            <a:rPr lang="pt-BR" sz="2000" kern="1200" dirty="0"/>
            <a:t>. 73/93</a:t>
          </a:r>
        </a:p>
      </dsp:txBody>
      <dsp:txXfrm>
        <a:off x="-1" y="3269452"/>
        <a:ext cx="4029488" cy="710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CE134-7818-0B41-A156-72316909D394}">
      <dsp:nvSpPr>
        <dsp:cNvPr id="0" name=""/>
        <dsp:cNvSpPr/>
      </dsp:nvSpPr>
      <dsp:spPr>
        <a:xfrm>
          <a:off x="0" y="0"/>
          <a:ext cx="84491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95697-66BE-E94A-99E4-C13021434AC2}">
      <dsp:nvSpPr>
        <dsp:cNvPr id="0" name=""/>
        <dsp:cNvSpPr/>
      </dsp:nvSpPr>
      <dsp:spPr>
        <a:xfrm>
          <a:off x="0" y="0"/>
          <a:ext cx="1689833" cy="4325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PGF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(Lei </a:t>
          </a:r>
          <a:r>
            <a:rPr lang="pt-BR" sz="2000" kern="1200" dirty="0" err="1"/>
            <a:t>n</a:t>
          </a:r>
          <a:r>
            <a:rPr lang="pt-BR" sz="2000" kern="1200" dirty="0"/>
            <a:t>. 10.480/02)</a:t>
          </a:r>
        </a:p>
      </dsp:txBody>
      <dsp:txXfrm>
        <a:off x="0" y="0"/>
        <a:ext cx="1689833" cy="4325257"/>
      </dsp:txXfrm>
    </dsp:sp>
    <dsp:sp modelId="{17A7ACB3-F92C-5443-A9E2-AE80F0D7E41C}">
      <dsp:nvSpPr>
        <dsp:cNvPr id="0" name=""/>
        <dsp:cNvSpPr/>
      </dsp:nvSpPr>
      <dsp:spPr>
        <a:xfrm>
          <a:off x="1816570" y="100528"/>
          <a:ext cx="3252928" cy="2010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Direção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(Port. PGF </a:t>
          </a:r>
          <a:r>
            <a:rPr lang="pt-BR" sz="2000" kern="1200" dirty="0" err="1"/>
            <a:t>n</a:t>
          </a:r>
          <a:r>
            <a:rPr lang="pt-BR" sz="2000" kern="1200" dirty="0"/>
            <a:t>. 338/2016)</a:t>
          </a:r>
        </a:p>
      </dsp:txBody>
      <dsp:txXfrm>
        <a:off x="1816570" y="100528"/>
        <a:ext cx="3252928" cy="2010568"/>
      </dsp:txXfrm>
    </dsp:sp>
    <dsp:sp modelId="{AD01382D-4794-C74C-8330-D72E4EF68BCD}">
      <dsp:nvSpPr>
        <dsp:cNvPr id="0" name=""/>
        <dsp:cNvSpPr/>
      </dsp:nvSpPr>
      <dsp:spPr>
        <a:xfrm>
          <a:off x="5196236" y="100528"/>
          <a:ext cx="3252928" cy="66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Departamento de Contencioso</a:t>
          </a:r>
        </a:p>
      </dsp:txBody>
      <dsp:txXfrm>
        <a:off x="5196236" y="100528"/>
        <a:ext cx="3252928" cy="669535"/>
      </dsp:txXfrm>
    </dsp:sp>
    <dsp:sp modelId="{2A077E6A-82D0-8740-96BF-21C5A812FF2D}">
      <dsp:nvSpPr>
        <dsp:cNvPr id="0" name=""/>
        <dsp:cNvSpPr/>
      </dsp:nvSpPr>
      <dsp:spPr>
        <a:xfrm>
          <a:off x="5069499" y="770063"/>
          <a:ext cx="32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66306-19AB-A64B-B0AE-2D618197EEA9}">
      <dsp:nvSpPr>
        <dsp:cNvPr id="0" name=""/>
        <dsp:cNvSpPr/>
      </dsp:nvSpPr>
      <dsp:spPr>
        <a:xfrm>
          <a:off x="5196236" y="770063"/>
          <a:ext cx="3252928" cy="66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Departamento de Consultoria</a:t>
          </a:r>
        </a:p>
      </dsp:txBody>
      <dsp:txXfrm>
        <a:off x="5196236" y="770063"/>
        <a:ext cx="3252928" cy="669535"/>
      </dsp:txXfrm>
    </dsp:sp>
    <dsp:sp modelId="{2F5D9EC5-055F-BB48-A625-5E43801D0553}">
      <dsp:nvSpPr>
        <dsp:cNvPr id="0" name=""/>
        <dsp:cNvSpPr/>
      </dsp:nvSpPr>
      <dsp:spPr>
        <a:xfrm>
          <a:off x="5069499" y="1439598"/>
          <a:ext cx="32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9FD74-6B4C-364C-BBF9-0D1C0A4A9DC9}">
      <dsp:nvSpPr>
        <dsp:cNvPr id="0" name=""/>
        <dsp:cNvSpPr/>
      </dsp:nvSpPr>
      <dsp:spPr>
        <a:xfrm>
          <a:off x="5196236" y="1439598"/>
          <a:ext cx="3252928" cy="66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...</a:t>
          </a:r>
        </a:p>
      </dsp:txBody>
      <dsp:txXfrm>
        <a:off x="5196236" y="1439598"/>
        <a:ext cx="3252928" cy="669535"/>
      </dsp:txXfrm>
    </dsp:sp>
    <dsp:sp modelId="{C3060C78-DCAA-B441-BDF3-3E81B99E5163}">
      <dsp:nvSpPr>
        <dsp:cNvPr id="0" name=""/>
        <dsp:cNvSpPr/>
      </dsp:nvSpPr>
      <dsp:spPr>
        <a:xfrm>
          <a:off x="1689833" y="2111097"/>
          <a:ext cx="6759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C842C-6072-E64C-B67D-DF5F9DA6CD71}">
      <dsp:nvSpPr>
        <dsp:cNvPr id="0" name=""/>
        <dsp:cNvSpPr/>
      </dsp:nvSpPr>
      <dsp:spPr>
        <a:xfrm>
          <a:off x="1816570" y="2211625"/>
          <a:ext cx="3252928" cy="2010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Execução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(Port. PGF </a:t>
          </a:r>
          <a:r>
            <a:rPr lang="pt-BR" sz="2000" kern="1200" dirty="0" err="1"/>
            <a:t>n</a:t>
          </a:r>
          <a:r>
            <a:rPr lang="pt-BR" sz="2000" kern="1200" dirty="0"/>
            <a:t>. 838/2015)</a:t>
          </a:r>
        </a:p>
      </dsp:txBody>
      <dsp:txXfrm>
        <a:off x="1816570" y="2211625"/>
        <a:ext cx="3252928" cy="2010568"/>
      </dsp:txXfrm>
    </dsp:sp>
    <dsp:sp modelId="{0D81608D-87F0-1448-824D-DFF5367CD0B4}">
      <dsp:nvSpPr>
        <dsp:cNvPr id="0" name=""/>
        <dsp:cNvSpPr/>
      </dsp:nvSpPr>
      <dsp:spPr>
        <a:xfrm>
          <a:off x="5196236" y="2211625"/>
          <a:ext cx="3252928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Procuradoria Federal em Santa Catarina </a:t>
          </a:r>
        </a:p>
      </dsp:txBody>
      <dsp:txXfrm>
        <a:off x="5196236" y="2211625"/>
        <a:ext cx="3252928" cy="502642"/>
      </dsp:txXfrm>
    </dsp:sp>
    <dsp:sp modelId="{B72546EC-140C-204F-B734-E7087479BF1F}">
      <dsp:nvSpPr>
        <dsp:cNvPr id="0" name=""/>
        <dsp:cNvSpPr/>
      </dsp:nvSpPr>
      <dsp:spPr>
        <a:xfrm>
          <a:off x="5069499" y="2714267"/>
          <a:ext cx="32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E65A1-1EDB-0841-B6FE-FF68B9496C40}">
      <dsp:nvSpPr>
        <dsp:cNvPr id="0" name=""/>
        <dsp:cNvSpPr/>
      </dsp:nvSpPr>
      <dsp:spPr>
        <a:xfrm>
          <a:off x="5196236" y="2714267"/>
          <a:ext cx="3252928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Procuradoria Federal junto à UFSC</a:t>
          </a:r>
        </a:p>
      </dsp:txBody>
      <dsp:txXfrm>
        <a:off x="5196236" y="2714267"/>
        <a:ext cx="3252928" cy="502642"/>
      </dsp:txXfrm>
    </dsp:sp>
    <dsp:sp modelId="{581F8F21-DFCC-374E-B6BB-27F48A89761A}">
      <dsp:nvSpPr>
        <dsp:cNvPr id="0" name=""/>
        <dsp:cNvSpPr/>
      </dsp:nvSpPr>
      <dsp:spPr>
        <a:xfrm>
          <a:off x="5069499" y="3216909"/>
          <a:ext cx="32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1E973-7F96-F143-8B76-14F3002C92DA}">
      <dsp:nvSpPr>
        <dsp:cNvPr id="0" name=""/>
        <dsp:cNvSpPr/>
      </dsp:nvSpPr>
      <dsp:spPr>
        <a:xfrm>
          <a:off x="5196236" y="3216909"/>
          <a:ext cx="3252928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Procuradoria Federal Especializada junto ao INSS</a:t>
          </a:r>
        </a:p>
      </dsp:txBody>
      <dsp:txXfrm>
        <a:off x="5196236" y="3216909"/>
        <a:ext cx="3252928" cy="502642"/>
      </dsp:txXfrm>
    </dsp:sp>
    <dsp:sp modelId="{F8061884-AD43-AA49-8F7A-523CD36E163A}">
      <dsp:nvSpPr>
        <dsp:cNvPr id="0" name=""/>
        <dsp:cNvSpPr/>
      </dsp:nvSpPr>
      <dsp:spPr>
        <a:xfrm>
          <a:off x="5069499" y="3719552"/>
          <a:ext cx="32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E4B8F-D4C5-A446-9CBE-A6ABCEF84095}">
      <dsp:nvSpPr>
        <dsp:cNvPr id="0" name=""/>
        <dsp:cNvSpPr/>
      </dsp:nvSpPr>
      <dsp:spPr>
        <a:xfrm>
          <a:off x="5196236" y="3719552"/>
          <a:ext cx="3252928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...</a:t>
          </a:r>
        </a:p>
      </dsp:txBody>
      <dsp:txXfrm>
        <a:off x="5196236" y="3719552"/>
        <a:ext cx="3252928" cy="502642"/>
      </dsp:txXfrm>
    </dsp:sp>
    <dsp:sp modelId="{73A9BD4C-8C8D-5F4F-93ED-988232CD35BC}">
      <dsp:nvSpPr>
        <dsp:cNvPr id="0" name=""/>
        <dsp:cNvSpPr/>
      </dsp:nvSpPr>
      <dsp:spPr>
        <a:xfrm>
          <a:off x="1689833" y="4222194"/>
          <a:ext cx="6759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B3AB6-83D5-F34D-B550-BDF56860E437}">
      <dsp:nvSpPr>
        <dsp:cNvPr id="0" name=""/>
        <dsp:cNvSpPr/>
      </dsp:nvSpPr>
      <dsp:spPr>
        <a:xfrm>
          <a:off x="4064000" y="2065518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D4952-9B24-0E44-AD89-D88CDF1009B6}">
      <dsp:nvSpPr>
        <dsp:cNvPr id="0" name=""/>
        <dsp:cNvSpPr/>
      </dsp:nvSpPr>
      <dsp:spPr>
        <a:xfrm>
          <a:off x="4018280" y="2065518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DF903-A1B7-1540-B9FB-1B422A5836C5}">
      <dsp:nvSpPr>
        <dsp:cNvPr id="0" name=""/>
        <dsp:cNvSpPr/>
      </dsp:nvSpPr>
      <dsp:spPr>
        <a:xfrm>
          <a:off x="1188690" y="2065518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E3933-E4F9-6447-B8B9-2EFE46F3927D}">
      <dsp:nvSpPr>
        <dsp:cNvPr id="0" name=""/>
        <dsp:cNvSpPr/>
      </dsp:nvSpPr>
      <dsp:spPr>
        <a:xfrm>
          <a:off x="2875855" y="877374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Reitoria</a:t>
          </a:r>
        </a:p>
      </dsp:txBody>
      <dsp:txXfrm>
        <a:off x="2875855" y="877374"/>
        <a:ext cx="2376289" cy="1188144"/>
      </dsp:txXfrm>
    </dsp:sp>
    <dsp:sp modelId="{6F1B29CB-4B4D-A54F-8D87-6E54BE77093A}">
      <dsp:nvSpPr>
        <dsp:cNvPr id="0" name=""/>
        <dsp:cNvSpPr/>
      </dsp:nvSpPr>
      <dsp:spPr>
        <a:xfrm>
          <a:off x="545" y="2564539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Procuradoria-Geral</a:t>
          </a:r>
        </a:p>
      </dsp:txBody>
      <dsp:txXfrm>
        <a:off x="545" y="2564539"/>
        <a:ext cx="2376289" cy="1188144"/>
      </dsp:txXfrm>
    </dsp:sp>
    <dsp:sp modelId="{D7567354-7A2A-FF42-B693-930130697C0A}">
      <dsp:nvSpPr>
        <dsp:cNvPr id="0" name=""/>
        <dsp:cNvSpPr/>
      </dsp:nvSpPr>
      <dsp:spPr>
        <a:xfrm>
          <a:off x="2875855" y="2564539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 err="1"/>
            <a:t>Pró-Reitorias</a:t>
          </a:r>
          <a:endParaRPr lang="pt-BR" sz="3000" kern="1200" dirty="0"/>
        </a:p>
      </dsp:txBody>
      <dsp:txXfrm>
        <a:off x="2875855" y="2564539"/>
        <a:ext cx="2376289" cy="1188144"/>
      </dsp:txXfrm>
    </dsp:sp>
    <dsp:sp modelId="{8ACD60E8-CEE2-A747-8401-AD399D1D849F}">
      <dsp:nvSpPr>
        <dsp:cNvPr id="0" name=""/>
        <dsp:cNvSpPr/>
      </dsp:nvSpPr>
      <dsp:spPr>
        <a:xfrm>
          <a:off x="5751165" y="2564539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Secretarias</a:t>
          </a:r>
        </a:p>
      </dsp:txBody>
      <dsp:txXfrm>
        <a:off x="5751165" y="2564539"/>
        <a:ext cx="2376289" cy="1188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6F2C8-084C-AE4B-901A-6CAE9330099D}">
      <dsp:nvSpPr>
        <dsp:cNvPr id="0" name=""/>
        <dsp:cNvSpPr/>
      </dsp:nvSpPr>
      <dsp:spPr>
        <a:xfrm rot="4396374">
          <a:off x="112044" y="1659668"/>
          <a:ext cx="1671379" cy="116557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564C7-D889-1945-AE87-18F3230BC3C1}">
      <dsp:nvSpPr>
        <dsp:cNvPr id="0" name=""/>
        <dsp:cNvSpPr/>
      </dsp:nvSpPr>
      <dsp:spPr>
        <a:xfrm>
          <a:off x="0" y="1274394"/>
          <a:ext cx="788003" cy="30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1960</a:t>
          </a:r>
        </a:p>
      </dsp:txBody>
      <dsp:txXfrm>
        <a:off x="0" y="1274394"/>
        <a:ext cx="788003" cy="309780"/>
      </dsp:txXfrm>
    </dsp:sp>
    <dsp:sp modelId="{0EB55BC1-8CF5-134B-96D5-FF110C4985F3}">
      <dsp:nvSpPr>
        <dsp:cNvPr id="0" name=""/>
        <dsp:cNvSpPr/>
      </dsp:nvSpPr>
      <dsp:spPr>
        <a:xfrm>
          <a:off x="1064870" y="2900741"/>
          <a:ext cx="1064870" cy="30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2002</a:t>
          </a:r>
        </a:p>
      </dsp:txBody>
      <dsp:txXfrm>
        <a:off x="1064870" y="2900741"/>
        <a:ext cx="1064870" cy="309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414A2-DB39-D849-9333-14460EF1D73E}">
      <dsp:nvSpPr>
        <dsp:cNvPr id="0" name=""/>
        <dsp:cNvSpPr/>
      </dsp:nvSpPr>
      <dsp:spPr>
        <a:xfrm>
          <a:off x="2231665" y="2103023"/>
          <a:ext cx="1221556" cy="42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05"/>
              </a:lnTo>
              <a:lnTo>
                <a:pt x="1221556" y="212005"/>
              </a:lnTo>
              <a:lnTo>
                <a:pt x="1221556" y="424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9FAAD-670E-0845-8D38-2D5B07999E3F}">
      <dsp:nvSpPr>
        <dsp:cNvPr id="0" name=""/>
        <dsp:cNvSpPr/>
      </dsp:nvSpPr>
      <dsp:spPr>
        <a:xfrm>
          <a:off x="1010108" y="2103023"/>
          <a:ext cx="1221556" cy="424011"/>
        </a:xfrm>
        <a:custGeom>
          <a:avLst/>
          <a:gdLst/>
          <a:ahLst/>
          <a:cxnLst/>
          <a:rect l="0" t="0" r="0" b="0"/>
          <a:pathLst>
            <a:path>
              <a:moveTo>
                <a:pt x="1221556" y="0"/>
              </a:moveTo>
              <a:lnTo>
                <a:pt x="1221556" y="212005"/>
              </a:lnTo>
              <a:lnTo>
                <a:pt x="0" y="212005"/>
              </a:lnTo>
              <a:lnTo>
                <a:pt x="0" y="424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D0D43-3662-1740-8AA0-2AA3BFF85F42}">
      <dsp:nvSpPr>
        <dsp:cNvPr id="0" name=""/>
        <dsp:cNvSpPr/>
      </dsp:nvSpPr>
      <dsp:spPr>
        <a:xfrm>
          <a:off x="1222114" y="1093472"/>
          <a:ext cx="2019101" cy="1009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Reitoria</a:t>
          </a:r>
        </a:p>
      </dsp:txBody>
      <dsp:txXfrm>
        <a:off x="1222114" y="1093472"/>
        <a:ext cx="2019101" cy="1009550"/>
      </dsp:txXfrm>
    </dsp:sp>
    <dsp:sp modelId="{46D6A835-E1FB-8647-966A-9FA4B40425AF}">
      <dsp:nvSpPr>
        <dsp:cNvPr id="0" name=""/>
        <dsp:cNvSpPr/>
      </dsp:nvSpPr>
      <dsp:spPr>
        <a:xfrm>
          <a:off x="558" y="2527034"/>
          <a:ext cx="2019101" cy="1009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Pró-Reitorias</a:t>
          </a:r>
          <a:endParaRPr lang="pt-BR" sz="2400" kern="1200" dirty="0"/>
        </a:p>
      </dsp:txBody>
      <dsp:txXfrm>
        <a:off x="558" y="2527034"/>
        <a:ext cx="2019101" cy="1009550"/>
      </dsp:txXfrm>
    </dsp:sp>
    <dsp:sp modelId="{EA1C0B51-CF3C-F04F-A595-6E490BDC61FD}">
      <dsp:nvSpPr>
        <dsp:cNvPr id="0" name=""/>
        <dsp:cNvSpPr/>
      </dsp:nvSpPr>
      <dsp:spPr>
        <a:xfrm>
          <a:off x="2443670" y="2527034"/>
          <a:ext cx="2019101" cy="1009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Secretarias</a:t>
          </a:r>
        </a:p>
      </dsp:txBody>
      <dsp:txXfrm>
        <a:off x="2443670" y="2527034"/>
        <a:ext cx="2019101" cy="1009550"/>
      </dsp:txXfrm>
    </dsp:sp>
    <dsp:sp modelId="{85B4A0FA-9180-C748-867E-B3B5294AAF3C}">
      <dsp:nvSpPr>
        <dsp:cNvPr id="0" name=""/>
        <dsp:cNvSpPr/>
      </dsp:nvSpPr>
      <dsp:spPr>
        <a:xfrm>
          <a:off x="3665227" y="1093472"/>
          <a:ext cx="2019101" cy="100955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3665227" y="1093472"/>
        <a:ext cx="2019101" cy="1009550"/>
      </dsp:txXfrm>
    </dsp:sp>
    <dsp:sp modelId="{0B072F5D-93C0-6B4A-AF41-D3D7AF258749}">
      <dsp:nvSpPr>
        <dsp:cNvPr id="0" name=""/>
        <dsp:cNvSpPr/>
      </dsp:nvSpPr>
      <dsp:spPr>
        <a:xfrm>
          <a:off x="6108340" y="1093472"/>
          <a:ext cx="2019101" cy="1009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Procuradoria Federal junto à UFSC</a:t>
          </a:r>
        </a:p>
      </dsp:txBody>
      <dsp:txXfrm>
        <a:off x="6108340" y="1093472"/>
        <a:ext cx="2019101" cy="1009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6F2C8-084C-AE4B-901A-6CAE9330099D}">
      <dsp:nvSpPr>
        <dsp:cNvPr id="0" name=""/>
        <dsp:cNvSpPr/>
      </dsp:nvSpPr>
      <dsp:spPr>
        <a:xfrm rot="4396374">
          <a:off x="112044" y="1659668"/>
          <a:ext cx="1671379" cy="116557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564C7-D889-1945-AE87-18F3230BC3C1}">
      <dsp:nvSpPr>
        <dsp:cNvPr id="0" name=""/>
        <dsp:cNvSpPr/>
      </dsp:nvSpPr>
      <dsp:spPr>
        <a:xfrm>
          <a:off x="0" y="1274394"/>
          <a:ext cx="788003" cy="30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2002</a:t>
          </a:r>
        </a:p>
      </dsp:txBody>
      <dsp:txXfrm>
        <a:off x="0" y="1274394"/>
        <a:ext cx="788003" cy="309780"/>
      </dsp:txXfrm>
    </dsp:sp>
    <dsp:sp modelId="{0EB55BC1-8CF5-134B-96D5-FF110C4985F3}">
      <dsp:nvSpPr>
        <dsp:cNvPr id="0" name=""/>
        <dsp:cNvSpPr/>
      </dsp:nvSpPr>
      <dsp:spPr>
        <a:xfrm>
          <a:off x="1064870" y="2900741"/>
          <a:ext cx="1064870" cy="30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hoje</a:t>
          </a:r>
        </a:p>
      </dsp:txBody>
      <dsp:txXfrm>
        <a:off x="1064870" y="2900741"/>
        <a:ext cx="1064870" cy="309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81CC3-93B0-624D-8131-051B72CD019C}">
      <dsp:nvSpPr>
        <dsp:cNvPr id="0" name=""/>
        <dsp:cNvSpPr/>
      </dsp:nvSpPr>
      <dsp:spPr>
        <a:xfrm>
          <a:off x="4064000" y="1508330"/>
          <a:ext cx="184137" cy="80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698"/>
              </a:lnTo>
              <a:lnTo>
                <a:pt x="184137" y="8066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131E6-DB72-BE49-930D-94038C182759}">
      <dsp:nvSpPr>
        <dsp:cNvPr id="0" name=""/>
        <dsp:cNvSpPr/>
      </dsp:nvSpPr>
      <dsp:spPr>
        <a:xfrm>
          <a:off x="881050" y="1508330"/>
          <a:ext cx="3182949" cy="1613396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429258"/>
              </a:lnTo>
              <a:lnTo>
                <a:pt x="0" y="1429258"/>
              </a:lnTo>
              <a:lnTo>
                <a:pt x="0" y="16133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1B11F-F4EB-1943-A417-6BE7DF4A9B9A}">
      <dsp:nvSpPr>
        <dsp:cNvPr id="0" name=""/>
        <dsp:cNvSpPr/>
      </dsp:nvSpPr>
      <dsp:spPr>
        <a:xfrm>
          <a:off x="3003016" y="1508330"/>
          <a:ext cx="1060983" cy="1613396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429258"/>
              </a:lnTo>
              <a:lnTo>
                <a:pt x="0" y="1429258"/>
              </a:lnTo>
              <a:lnTo>
                <a:pt x="0" y="16133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29210-7999-4A47-9BF4-7B3EDAE86966}">
      <dsp:nvSpPr>
        <dsp:cNvPr id="0" name=""/>
        <dsp:cNvSpPr/>
      </dsp:nvSpPr>
      <dsp:spPr>
        <a:xfrm>
          <a:off x="4064000" y="1508330"/>
          <a:ext cx="1060983" cy="161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258"/>
              </a:lnTo>
              <a:lnTo>
                <a:pt x="1060983" y="1429258"/>
              </a:lnTo>
              <a:lnTo>
                <a:pt x="1060983" y="16133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BE9CD-2F52-4D4D-88E9-9F2D43E05A60}">
      <dsp:nvSpPr>
        <dsp:cNvPr id="0" name=""/>
        <dsp:cNvSpPr/>
      </dsp:nvSpPr>
      <dsp:spPr>
        <a:xfrm>
          <a:off x="4064000" y="1508330"/>
          <a:ext cx="3182949" cy="161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258"/>
              </a:lnTo>
              <a:lnTo>
                <a:pt x="3182949" y="1429258"/>
              </a:lnTo>
              <a:lnTo>
                <a:pt x="3182949" y="16133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C258C-59E7-4346-9204-862A7128483A}">
      <dsp:nvSpPr>
        <dsp:cNvPr id="0" name=""/>
        <dsp:cNvSpPr/>
      </dsp:nvSpPr>
      <dsp:spPr>
        <a:xfrm>
          <a:off x="2744049" y="631485"/>
          <a:ext cx="263990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Gabinete do Procurador-Chefe</a:t>
          </a:r>
        </a:p>
      </dsp:txBody>
      <dsp:txXfrm>
        <a:off x="2744049" y="631485"/>
        <a:ext cx="2639901" cy="876845"/>
      </dsp:txXfrm>
    </dsp:sp>
    <dsp:sp modelId="{F218DA48-9451-CB4F-8EC4-50E6DC48C7C4}">
      <dsp:nvSpPr>
        <dsp:cNvPr id="0" name=""/>
        <dsp:cNvSpPr/>
      </dsp:nvSpPr>
      <dsp:spPr>
        <a:xfrm>
          <a:off x="6370104" y="3121727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NCONV</a:t>
          </a:r>
        </a:p>
      </dsp:txBody>
      <dsp:txXfrm>
        <a:off x="6370104" y="3121727"/>
        <a:ext cx="1753691" cy="876845"/>
      </dsp:txXfrm>
    </dsp:sp>
    <dsp:sp modelId="{4538E329-A8AE-9D45-A28A-95E7133A5E28}">
      <dsp:nvSpPr>
        <dsp:cNvPr id="0" name=""/>
        <dsp:cNvSpPr/>
      </dsp:nvSpPr>
      <dsp:spPr>
        <a:xfrm>
          <a:off x="4248137" y="3121727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NLICIT</a:t>
          </a:r>
        </a:p>
      </dsp:txBody>
      <dsp:txXfrm>
        <a:off x="4248137" y="3121727"/>
        <a:ext cx="1753691" cy="876845"/>
      </dsp:txXfrm>
    </dsp:sp>
    <dsp:sp modelId="{8F54725D-7FF9-9843-B78E-8E602D2C33B1}">
      <dsp:nvSpPr>
        <dsp:cNvPr id="0" name=""/>
        <dsp:cNvSpPr/>
      </dsp:nvSpPr>
      <dsp:spPr>
        <a:xfrm>
          <a:off x="2126170" y="3121727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NADM</a:t>
          </a:r>
        </a:p>
      </dsp:txBody>
      <dsp:txXfrm>
        <a:off x="2126170" y="3121727"/>
        <a:ext cx="1753691" cy="876845"/>
      </dsp:txXfrm>
    </dsp:sp>
    <dsp:sp modelId="{EBFBB4AE-1650-434E-90D8-F090A5A64301}">
      <dsp:nvSpPr>
        <dsp:cNvPr id="0" name=""/>
        <dsp:cNvSpPr/>
      </dsp:nvSpPr>
      <dsp:spPr>
        <a:xfrm>
          <a:off x="4204" y="3121727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COAD</a:t>
          </a:r>
        </a:p>
      </dsp:txBody>
      <dsp:txXfrm>
        <a:off x="4204" y="3121727"/>
        <a:ext cx="1753691" cy="876845"/>
      </dsp:txXfrm>
    </dsp:sp>
    <dsp:sp modelId="{9C653065-5402-CA4E-A895-C7E71E006979}">
      <dsp:nvSpPr>
        <dsp:cNvPr id="0" name=""/>
        <dsp:cNvSpPr/>
      </dsp:nvSpPr>
      <dsp:spPr>
        <a:xfrm>
          <a:off x="4248137" y="1876606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ASGAB</a:t>
          </a:r>
        </a:p>
      </dsp:txBody>
      <dsp:txXfrm>
        <a:off x="4248137" y="1876606"/>
        <a:ext cx="1753691" cy="8768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72D3-F3F1-B840-ADB4-DC3EE935C69C}">
      <dsp:nvSpPr>
        <dsp:cNvPr id="0" name=""/>
        <dsp:cNvSpPr/>
      </dsp:nvSpPr>
      <dsp:spPr>
        <a:xfrm>
          <a:off x="360477" y="1719920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Consulta</a:t>
          </a:r>
        </a:p>
      </dsp:txBody>
      <dsp:txXfrm>
        <a:off x="379911" y="1739354"/>
        <a:ext cx="1288211" cy="624671"/>
      </dsp:txXfrm>
    </dsp:sp>
    <dsp:sp modelId="{52A0212B-E22B-C34A-8549-D949BE90F7A4}">
      <dsp:nvSpPr>
        <dsp:cNvPr id="0" name=""/>
        <dsp:cNvSpPr/>
      </dsp:nvSpPr>
      <dsp:spPr>
        <a:xfrm rot="17500715">
          <a:off x="1234466" y="1370687"/>
          <a:ext cx="14370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37012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917047" y="1348077"/>
        <a:ext cx="71850" cy="71850"/>
      </dsp:txXfrm>
    </dsp:sp>
    <dsp:sp modelId="{062C89DA-F418-9B43-86E8-CB9004B1BF05}">
      <dsp:nvSpPr>
        <dsp:cNvPr id="0" name=""/>
        <dsp:cNvSpPr/>
      </dsp:nvSpPr>
      <dsp:spPr>
        <a:xfrm>
          <a:off x="2218388" y="384546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Obrigatoriedade</a:t>
          </a:r>
        </a:p>
      </dsp:txBody>
      <dsp:txXfrm>
        <a:off x="2237822" y="403980"/>
        <a:ext cx="1288211" cy="624671"/>
      </dsp:txXfrm>
    </dsp:sp>
    <dsp:sp modelId="{CC6333F7-DC1F-B641-AABD-C8EEA6A78123}">
      <dsp:nvSpPr>
        <dsp:cNvPr id="0" name=""/>
        <dsp:cNvSpPr/>
      </dsp:nvSpPr>
      <dsp:spPr>
        <a:xfrm rot="19457599">
          <a:off x="3484023" y="512233"/>
          <a:ext cx="65372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372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794540" y="509205"/>
        <a:ext cx="32686" cy="32686"/>
      </dsp:txXfrm>
    </dsp:sp>
    <dsp:sp modelId="{EC122008-1B44-C94A-BF77-2FF0A918E452}">
      <dsp:nvSpPr>
        <dsp:cNvPr id="0" name=""/>
        <dsp:cNvSpPr/>
      </dsp:nvSpPr>
      <dsp:spPr>
        <a:xfrm>
          <a:off x="4076299" y="3011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Facultativa</a:t>
          </a:r>
        </a:p>
      </dsp:txBody>
      <dsp:txXfrm>
        <a:off x="4095733" y="22445"/>
        <a:ext cx="1288211" cy="624671"/>
      </dsp:txXfrm>
    </dsp:sp>
    <dsp:sp modelId="{BFC72932-CAC4-AC4B-99BE-9AE504EEA9EA}">
      <dsp:nvSpPr>
        <dsp:cNvPr id="0" name=""/>
        <dsp:cNvSpPr/>
      </dsp:nvSpPr>
      <dsp:spPr>
        <a:xfrm rot="2142401">
          <a:off x="3484023" y="893768"/>
          <a:ext cx="65372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372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794540" y="890740"/>
        <a:ext cx="32686" cy="32686"/>
      </dsp:txXfrm>
    </dsp:sp>
    <dsp:sp modelId="{03CC95B2-5709-6E4A-976C-FA5412211568}">
      <dsp:nvSpPr>
        <dsp:cNvPr id="0" name=""/>
        <dsp:cNvSpPr/>
      </dsp:nvSpPr>
      <dsp:spPr>
        <a:xfrm>
          <a:off x="4076299" y="766081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Obrigatória</a:t>
          </a:r>
        </a:p>
      </dsp:txBody>
      <dsp:txXfrm>
        <a:off x="4095733" y="785515"/>
        <a:ext cx="1288211" cy="624671"/>
      </dsp:txXfrm>
    </dsp:sp>
    <dsp:sp modelId="{1FEEDE8A-680F-CD48-B7B5-0B559ED1ACE0}">
      <dsp:nvSpPr>
        <dsp:cNvPr id="0" name=""/>
        <dsp:cNvSpPr/>
      </dsp:nvSpPr>
      <dsp:spPr>
        <a:xfrm>
          <a:off x="5403379" y="1084536"/>
          <a:ext cx="5308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083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655524" y="1084580"/>
        <a:ext cx="26541" cy="26541"/>
      </dsp:txXfrm>
    </dsp:sp>
    <dsp:sp modelId="{B09B18FB-C93E-724F-AD91-36E1F14EE07A}">
      <dsp:nvSpPr>
        <dsp:cNvPr id="0" name=""/>
        <dsp:cNvSpPr/>
      </dsp:nvSpPr>
      <dsp:spPr>
        <a:xfrm>
          <a:off x="5934210" y="766081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Contratos, convênios</a:t>
          </a:r>
        </a:p>
      </dsp:txBody>
      <dsp:txXfrm>
        <a:off x="5953644" y="785515"/>
        <a:ext cx="1288211" cy="624671"/>
      </dsp:txXfrm>
    </dsp:sp>
    <dsp:sp modelId="{345D6C95-FF8E-9746-9CBB-15C7B09DC551}">
      <dsp:nvSpPr>
        <dsp:cNvPr id="0" name=""/>
        <dsp:cNvSpPr/>
      </dsp:nvSpPr>
      <dsp:spPr>
        <a:xfrm>
          <a:off x="7261290" y="1084536"/>
          <a:ext cx="5308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083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513435" y="1084580"/>
        <a:ext cx="26541" cy="26541"/>
      </dsp:txXfrm>
    </dsp:sp>
    <dsp:sp modelId="{B4568953-905A-0845-8395-3107DA24D2B7}">
      <dsp:nvSpPr>
        <dsp:cNvPr id="0" name=""/>
        <dsp:cNvSpPr/>
      </dsp:nvSpPr>
      <dsp:spPr>
        <a:xfrm>
          <a:off x="7792121" y="766081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Art. 38, par. único, Lei </a:t>
          </a:r>
          <a:r>
            <a:rPr lang="pt-BR" sz="1300" kern="1200" dirty="0" err="1"/>
            <a:t>n</a:t>
          </a:r>
          <a:r>
            <a:rPr lang="pt-BR" sz="1300" kern="1200" dirty="0"/>
            <a:t>. 8.666/93</a:t>
          </a:r>
        </a:p>
      </dsp:txBody>
      <dsp:txXfrm>
        <a:off x="7811555" y="785515"/>
        <a:ext cx="1288211" cy="624671"/>
      </dsp:txXfrm>
    </dsp:sp>
    <dsp:sp modelId="{C8DDDA79-F100-C54B-B6B7-B01C31856125}">
      <dsp:nvSpPr>
        <dsp:cNvPr id="0" name=""/>
        <dsp:cNvSpPr/>
      </dsp:nvSpPr>
      <dsp:spPr>
        <a:xfrm rot="4099285">
          <a:off x="1234466" y="2706061"/>
          <a:ext cx="14370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37012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917047" y="2683451"/>
        <a:ext cx="71850" cy="71850"/>
      </dsp:txXfrm>
    </dsp:sp>
    <dsp:sp modelId="{E7969C98-0DDD-3A4E-923D-465148F428A0}">
      <dsp:nvSpPr>
        <dsp:cNvPr id="0" name=""/>
        <dsp:cNvSpPr/>
      </dsp:nvSpPr>
      <dsp:spPr>
        <a:xfrm>
          <a:off x="2218388" y="3055293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Generalidade</a:t>
          </a:r>
        </a:p>
      </dsp:txBody>
      <dsp:txXfrm>
        <a:off x="2237822" y="3074727"/>
        <a:ext cx="1288211" cy="624671"/>
      </dsp:txXfrm>
    </dsp:sp>
    <dsp:sp modelId="{D049A3DD-639A-3940-BF7E-4AC6BA7C5059}">
      <dsp:nvSpPr>
        <dsp:cNvPr id="0" name=""/>
        <dsp:cNvSpPr/>
      </dsp:nvSpPr>
      <dsp:spPr>
        <a:xfrm rot="18289469">
          <a:off x="3346110" y="2992212"/>
          <a:ext cx="9295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547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787645" y="2982289"/>
        <a:ext cx="46477" cy="46477"/>
      </dsp:txXfrm>
    </dsp:sp>
    <dsp:sp modelId="{D1C1924B-848B-3146-BF60-D8EDF2177EB3}">
      <dsp:nvSpPr>
        <dsp:cNvPr id="0" name=""/>
        <dsp:cNvSpPr/>
      </dsp:nvSpPr>
      <dsp:spPr>
        <a:xfrm>
          <a:off x="4076299" y="2292222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Genérica</a:t>
          </a:r>
        </a:p>
      </dsp:txBody>
      <dsp:txXfrm>
        <a:off x="4095733" y="2311656"/>
        <a:ext cx="1288211" cy="624671"/>
      </dsp:txXfrm>
    </dsp:sp>
    <dsp:sp modelId="{99D9AD1A-E0BA-B244-B3AF-DF64F2F4E5F6}">
      <dsp:nvSpPr>
        <dsp:cNvPr id="0" name=""/>
        <dsp:cNvSpPr/>
      </dsp:nvSpPr>
      <dsp:spPr>
        <a:xfrm rot="18289469">
          <a:off x="5204021" y="2229142"/>
          <a:ext cx="9295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547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645556" y="2219218"/>
        <a:ext cx="46477" cy="46477"/>
      </dsp:txXfrm>
    </dsp:sp>
    <dsp:sp modelId="{FB1A7668-CB1E-9646-B916-1E9E0B5135B4}">
      <dsp:nvSpPr>
        <dsp:cNvPr id="0" name=""/>
        <dsp:cNvSpPr/>
      </dsp:nvSpPr>
      <dsp:spPr>
        <a:xfrm>
          <a:off x="5934210" y="1529152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Editais</a:t>
          </a:r>
        </a:p>
      </dsp:txBody>
      <dsp:txXfrm>
        <a:off x="5953644" y="1548586"/>
        <a:ext cx="1288211" cy="624671"/>
      </dsp:txXfrm>
    </dsp:sp>
    <dsp:sp modelId="{D11CDBC8-7230-9B46-82F5-600B646F7A79}">
      <dsp:nvSpPr>
        <dsp:cNvPr id="0" name=""/>
        <dsp:cNvSpPr/>
      </dsp:nvSpPr>
      <dsp:spPr>
        <a:xfrm>
          <a:off x="5403379" y="2610677"/>
          <a:ext cx="5308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083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655524" y="2610722"/>
        <a:ext cx="26541" cy="26541"/>
      </dsp:txXfrm>
    </dsp:sp>
    <dsp:sp modelId="{EA1D30D0-A064-F94E-8374-E7C70E64E519}">
      <dsp:nvSpPr>
        <dsp:cNvPr id="0" name=""/>
        <dsp:cNvSpPr/>
      </dsp:nvSpPr>
      <dsp:spPr>
        <a:xfrm>
          <a:off x="5934210" y="2292222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Contratos, convênios</a:t>
          </a:r>
        </a:p>
      </dsp:txBody>
      <dsp:txXfrm>
        <a:off x="5953644" y="2311656"/>
        <a:ext cx="1288211" cy="624671"/>
      </dsp:txXfrm>
    </dsp:sp>
    <dsp:sp modelId="{414F9817-44B6-7842-B6B8-4E542F11E311}">
      <dsp:nvSpPr>
        <dsp:cNvPr id="0" name=""/>
        <dsp:cNvSpPr/>
      </dsp:nvSpPr>
      <dsp:spPr>
        <a:xfrm rot="3310531">
          <a:off x="5204021" y="2992212"/>
          <a:ext cx="9295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547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645556" y="2982289"/>
        <a:ext cx="46477" cy="46477"/>
      </dsp:txXfrm>
    </dsp:sp>
    <dsp:sp modelId="{8742E567-A4AE-4041-86C7-4F973A567E2E}">
      <dsp:nvSpPr>
        <dsp:cNvPr id="0" name=""/>
        <dsp:cNvSpPr/>
      </dsp:nvSpPr>
      <dsp:spPr>
        <a:xfrm>
          <a:off x="5934210" y="3055293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Processos administrativos disciplinares</a:t>
          </a:r>
        </a:p>
      </dsp:txBody>
      <dsp:txXfrm>
        <a:off x="5953644" y="3074727"/>
        <a:ext cx="1288211" cy="624671"/>
      </dsp:txXfrm>
    </dsp:sp>
    <dsp:sp modelId="{F66B4758-BA8C-9F48-A5E1-CB6D95EC5251}">
      <dsp:nvSpPr>
        <dsp:cNvPr id="0" name=""/>
        <dsp:cNvSpPr/>
      </dsp:nvSpPr>
      <dsp:spPr>
        <a:xfrm rot="3310531">
          <a:off x="3346110" y="3755283"/>
          <a:ext cx="9295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29547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787645" y="3745360"/>
        <a:ext cx="46477" cy="46477"/>
      </dsp:txXfrm>
    </dsp:sp>
    <dsp:sp modelId="{6EDC86E3-D8E8-F447-92A5-C3A552956A32}">
      <dsp:nvSpPr>
        <dsp:cNvPr id="0" name=""/>
        <dsp:cNvSpPr/>
      </dsp:nvSpPr>
      <dsp:spPr>
        <a:xfrm>
          <a:off x="4076299" y="3818364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Específica</a:t>
          </a:r>
        </a:p>
      </dsp:txBody>
      <dsp:txXfrm>
        <a:off x="4095733" y="3837798"/>
        <a:ext cx="1288211" cy="624671"/>
      </dsp:txXfrm>
    </dsp:sp>
    <dsp:sp modelId="{DB610795-F37B-5248-AB97-A363D5D7564A}">
      <dsp:nvSpPr>
        <dsp:cNvPr id="0" name=""/>
        <dsp:cNvSpPr/>
      </dsp:nvSpPr>
      <dsp:spPr>
        <a:xfrm>
          <a:off x="5403379" y="4136818"/>
          <a:ext cx="5308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083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655524" y="4136863"/>
        <a:ext cx="26541" cy="26541"/>
      </dsp:txXfrm>
    </dsp:sp>
    <dsp:sp modelId="{9A7B5896-2F5E-9A4E-8799-380AE7D99C11}">
      <dsp:nvSpPr>
        <dsp:cNvPr id="0" name=""/>
        <dsp:cNvSpPr/>
      </dsp:nvSpPr>
      <dsp:spPr>
        <a:xfrm>
          <a:off x="5934210" y="3818364"/>
          <a:ext cx="1327079" cy="66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Forma de quesitos</a:t>
          </a:r>
        </a:p>
      </dsp:txBody>
      <dsp:txXfrm>
        <a:off x="5953644" y="3837798"/>
        <a:ext cx="1288211" cy="624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www.agu.gov.br/unidade/PFUFSC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C3FD7-7866-554E-B9EB-2BA44CA45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24" y="2733709"/>
            <a:ext cx="8601432" cy="1373070"/>
          </a:xfrm>
        </p:spPr>
        <p:txBody>
          <a:bodyPr/>
          <a:lstStyle/>
          <a:p>
            <a:r>
              <a:rPr lang="pt-BR" dirty="0"/>
              <a:t>O papel da Procuradoria Federal junto à UFSC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674F-3435-5249-BB7B-801615336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Juliano Scherner Rossi</a:t>
            </a:r>
          </a:p>
          <a:p>
            <a:r>
              <a:rPr lang="pt-BR" sz="2800" dirty="0"/>
              <a:t>Procurador-Chefe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20B342-9E75-2947-9301-7E115BD5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63" y="2865003"/>
            <a:ext cx="2226903" cy="11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Atribuições da PFUFSC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99571B0-7A77-EC44-96DE-09CC54B2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Consultoria e assessoramento jurídico aos órgãos da UFSC</a:t>
            </a:r>
          </a:p>
          <a:p>
            <a:r>
              <a:rPr lang="pt-BR" dirty="0"/>
              <a:t>Assessoramento na prestação de subsídios à defesa da UFSC em juízo</a:t>
            </a:r>
          </a:p>
          <a:p>
            <a:r>
              <a:rPr lang="pt-BR" dirty="0"/>
              <a:t>Assessoramento na apuração da certeza e liquidez dos créditos da UFSC</a:t>
            </a:r>
          </a:p>
          <a:p>
            <a:r>
              <a:rPr lang="pt-BR" dirty="0"/>
              <a:t>Assessoramento de gestores e autoridades nos procedimentos instaurados no âmbito do Tribunal de Contas da União (TCU) e na representação de agente público pela Advocacia-Geral da União (AGU)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7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Órgãos legitimados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99571B0-7A77-EC44-96DE-09CC54B2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Órgãos da Administração Superior;</a:t>
            </a:r>
          </a:p>
          <a:p>
            <a:r>
              <a:rPr lang="pt-BR" dirty="0"/>
              <a:t>Conselhos das Unidades; </a:t>
            </a:r>
          </a:p>
          <a:p>
            <a:r>
              <a:rPr lang="pt-BR" dirty="0"/>
              <a:t>Departamentos; e </a:t>
            </a:r>
          </a:p>
          <a:p>
            <a:r>
              <a:rPr lang="pt-BR" dirty="0"/>
              <a:t>Colegiados de Curso. 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BAB803-2369-5240-9CF1-8DB1A9C0C859}"/>
              </a:ext>
            </a:extLst>
          </p:cNvPr>
          <p:cNvSpPr txBox="1"/>
          <p:nvPr/>
        </p:nvSpPr>
        <p:spPr>
          <a:xfrm>
            <a:off x="5487251" y="4818743"/>
            <a:ext cx="5573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Obs.: Na estrita competência deliberativa do órgão.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394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Consultoria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737B489-0DCC-124D-B6BA-224E44C56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114990"/>
              </p:ext>
            </p:extLst>
          </p:nvPr>
        </p:nvGraphicFramePr>
        <p:xfrm>
          <a:off x="680321" y="2148114"/>
          <a:ext cx="9479679" cy="448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8488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Manifestações jurídicas referenciais</a:t>
            </a:r>
            <a:br>
              <a:rPr lang="pt-BR" dirty="0"/>
            </a:br>
            <a:r>
              <a:rPr lang="pt-BR" sz="2000" dirty="0"/>
              <a:t>ON AGU </a:t>
            </a:r>
            <a:r>
              <a:rPr lang="pt-BR" sz="2000" dirty="0" err="1"/>
              <a:t>n</a:t>
            </a:r>
            <a:r>
              <a:rPr lang="pt-BR" sz="2000" dirty="0"/>
              <a:t>. 55/2014 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99571B0-7A77-EC44-96DE-09CC54B2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Dispensa o envio de consulta.</a:t>
            </a:r>
          </a:p>
          <a:p>
            <a:r>
              <a:rPr lang="pt-BR" dirty="0"/>
              <a:t>Matérias idênticas e recorrentes.</a:t>
            </a:r>
          </a:p>
          <a:p>
            <a:r>
              <a:rPr lang="pt-BR" i="1" dirty="0" err="1"/>
              <a:t>Checklist</a:t>
            </a:r>
            <a:r>
              <a:rPr lang="pt-BR" dirty="0"/>
              <a:t> e </a:t>
            </a:r>
            <a:r>
              <a:rPr lang="pt-BR" i="1" dirty="0"/>
              <a:t>Especificações e Requisitos Técnico-Jurídicos </a:t>
            </a:r>
            <a:r>
              <a:rPr lang="pt-BR" dirty="0"/>
              <a:t> </a:t>
            </a:r>
          </a:p>
          <a:p>
            <a:r>
              <a:rPr lang="pt-BR" dirty="0"/>
              <a:t>Racionalidade de recursos.</a:t>
            </a:r>
          </a:p>
          <a:p>
            <a:r>
              <a:rPr lang="pt-BR" dirty="0"/>
              <a:t>Atestado pela área técnica que o caso concreto se amolda aos termos do parecer.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85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Representação Judicial de Agentes Público</a:t>
            </a:r>
            <a:br>
              <a:rPr lang="pt-BR" dirty="0"/>
            </a:br>
            <a:r>
              <a:rPr lang="pt-BR" sz="2000" dirty="0"/>
              <a:t>Lei </a:t>
            </a:r>
            <a:r>
              <a:rPr lang="pt-BR" sz="2000" dirty="0" err="1"/>
              <a:t>n</a:t>
            </a:r>
            <a:r>
              <a:rPr lang="pt-BR" sz="2000" dirty="0"/>
              <a:t>. 9.028/95; Dec. </a:t>
            </a:r>
            <a:r>
              <a:rPr lang="pt-BR" sz="2000" dirty="0" err="1"/>
              <a:t>n</a:t>
            </a:r>
            <a:r>
              <a:rPr lang="pt-BR" sz="2000" dirty="0"/>
              <a:t>. 7.153/10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27B69992-BA85-4143-8FFE-3501882AC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66564"/>
              </p:ext>
            </p:extLst>
          </p:nvPr>
        </p:nvGraphicFramePr>
        <p:xfrm>
          <a:off x="681037" y="2336800"/>
          <a:ext cx="10959419" cy="425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7743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Espaço para perguntas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92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dirty="0"/>
              <a:t>Juliano Scherner Rossi</a:t>
            </a:r>
            <a:endParaRPr lang="pt-BR" sz="2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B43318-285D-6E4F-9D28-70682E3FD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679737"/>
          </a:xfrm>
        </p:spPr>
        <p:txBody>
          <a:bodyPr>
            <a:noAutofit/>
          </a:bodyPr>
          <a:lstStyle/>
          <a:p>
            <a:pPr algn="r"/>
            <a:r>
              <a:rPr lang="pt-BR" dirty="0">
                <a:hlinkClick r:id="rId2"/>
              </a:rPr>
              <a:t>http://www.agu.gov.br/unidade/PFUFSC</a:t>
            </a:r>
            <a:endParaRPr lang="pt-BR" dirty="0"/>
          </a:p>
          <a:p>
            <a:pPr algn="r"/>
            <a:r>
              <a:rPr lang="pt-BR" dirty="0" err="1"/>
              <a:t>juliano.rossi@agu.gov.br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731" y="4970211"/>
            <a:ext cx="1165238" cy="5810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0C1DDB2-72D2-3C4F-8DD0-C14635926AA8}"/>
              </a:ext>
            </a:extLst>
          </p:cNvPr>
          <p:cNvSpPr txBox="1"/>
          <p:nvPr/>
        </p:nvSpPr>
        <p:spPr>
          <a:xfrm>
            <a:off x="957943" y="1059542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252138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CAEDF-A60B-4043-BDCA-B8863533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Sobre a </a:t>
            </a:r>
            <a:r>
              <a:rPr lang="pt-BR" dirty="0" err="1"/>
              <a:t>Adocacia</a:t>
            </a:r>
            <a:r>
              <a:rPr lang="pt-BR" dirty="0"/>
              <a:t>-Geral da União e a Procuradoria-Geral Federal</a:t>
            </a:r>
          </a:p>
          <a:p>
            <a:r>
              <a:rPr lang="pt-BR" dirty="0"/>
              <a:t>Relacionamento com a UFSC</a:t>
            </a:r>
          </a:p>
          <a:p>
            <a:r>
              <a:rPr lang="pt-BR" dirty="0"/>
              <a:t>Histórico</a:t>
            </a:r>
          </a:p>
          <a:p>
            <a:r>
              <a:rPr lang="pt-BR" dirty="0"/>
              <a:t>Organograma</a:t>
            </a:r>
          </a:p>
          <a:p>
            <a:r>
              <a:rPr lang="pt-BR" dirty="0"/>
              <a:t>Tópicos especiais:</a:t>
            </a:r>
          </a:p>
          <a:p>
            <a:pPr lvl="1"/>
            <a:r>
              <a:rPr lang="pt-BR" dirty="0"/>
              <a:t>Representação judicial e extrajudicial de agentes públicos</a:t>
            </a:r>
          </a:p>
          <a:p>
            <a:pPr lvl="1"/>
            <a:r>
              <a:rPr lang="pt-BR" dirty="0"/>
              <a:t>Manifestações jurídicas referenciais</a:t>
            </a:r>
          </a:p>
          <a:p>
            <a:r>
              <a:rPr lang="pt-BR" dirty="0"/>
              <a:t>Questões abertas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3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DC63CBA-96BC-324B-9796-6C6D14DE4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031216"/>
              </p:ext>
            </p:extLst>
          </p:nvPr>
        </p:nvGraphicFramePr>
        <p:xfrm>
          <a:off x="680321" y="2375205"/>
          <a:ext cx="8128000" cy="405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pt-BR" dirty="0"/>
              <a:t>A Advocacia-Geral da União (AGU)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BDDA357-F4E8-8F47-838B-A5CE8724878C}"/>
              </a:ext>
            </a:extLst>
          </p:cNvPr>
          <p:cNvSpPr/>
          <p:nvPr/>
        </p:nvSpPr>
        <p:spPr>
          <a:xfrm>
            <a:off x="6599998" y="5620073"/>
            <a:ext cx="1584000" cy="468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6E068F-818B-A94D-8D20-EEF9F2F0BE29}"/>
              </a:ext>
            </a:extLst>
          </p:cNvPr>
          <p:cNvSpPr txBox="1"/>
          <p:nvPr/>
        </p:nvSpPr>
        <p:spPr>
          <a:xfrm>
            <a:off x="9000000" y="2375206"/>
            <a:ext cx="306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Procuradoria-Geral da União (PGU)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827B95-A0B7-8A42-A0FA-3A6E73B85114}"/>
              </a:ext>
            </a:extLst>
          </p:cNvPr>
          <p:cNvSpPr txBox="1"/>
          <p:nvPr/>
        </p:nvSpPr>
        <p:spPr>
          <a:xfrm>
            <a:off x="9000000" y="3204000"/>
            <a:ext cx="306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Consultoria-Geral da União (CGU)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730E15C-781F-DB46-8BC4-C2D6BF9BD2BB}"/>
              </a:ext>
            </a:extLst>
          </p:cNvPr>
          <p:cNvSpPr txBox="1"/>
          <p:nvPr/>
        </p:nvSpPr>
        <p:spPr>
          <a:xfrm>
            <a:off x="9000000" y="4032000"/>
            <a:ext cx="306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Procuradoria-Geral da Fazenda Nacional (PGFN)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65466B1-AA6D-D445-8BD8-7326EB62CB1C}"/>
              </a:ext>
            </a:extLst>
          </p:cNvPr>
          <p:cNvSpPr txBox="1"/>
          <p:nvPr/>
        </p:nvSpPr>
        <p:spPr>
          <a:xfrm>
            <a:off x="9000000" y="5580000"/>
            <a:ext cx="306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Procuradoria-Geral Federal (PGF)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86B6CF8-5910-E742-B51F-02654C7B264D}"/>
              </a:ext>
            </a:extLst>
          </p:cNvPr>
          <p:cNvSpPr txBox="1"/>
          <p:nvPr/>
        </p:nvSpPr>
        <p:spPr>
          <a:xfrm>
            <a:off x="9000000" y="4824000"/>
            <a:ext cx="306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Procuradoria-Geral do Banco Central (PGBC)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2D4A48-C87F-4D45-B1B8-08168FEF46F8}"/>
              </a:ext>
            </a:extLst>
          </p:cNvPr>
          <p:cNvSpPr>
            <a:spLocks noChangeAspect="1"/>
          </p:cNvSpPr>
          <p:nvPr/>
        </p:nvSpPr>
        <p:spPr>
          <a:xfrm>
            <a:off x="6600000" y="4689000"/>
            <a:ext cx="1440000" cy="468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A9965C-8998-084F-AC76-E94E66BA5A53}"/>
              </a:ext>
            </a:extLst>
          </p:cNvPr>
          <p:cNvSpPr>
            <a:spLocks noChangeAspect="1"/>
          </p:cNvSpPr>
          <p:nvPr/>
        </p:nvSpPr>
        <p:spPr>
          <a:xfrm>
            <a:off x="6610488" y="2403571"/>
            <a:ext cx="1440000" cy="468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9A7DFB-A59C-CD49-8664-483658C79C12}"/>
              </a:ext>
            </a:extLst>
          </p:cNvPr>
          <p:cNvSpPr/>
          <p:nvPr/>
        </p:nvSpPr>
        <p:spPr>
          <a:xfrm>
            <a:off x="6599998" y="2707836"/>
            <a:ext cx="1584000" cy="468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983E041F-4F37-D449-825B-D997FD61CC97}"/>
              </a:ext>
            </a:extLst>
          </p:cNvPr>
          <p:cNvGrpSpPr/>
          <p:nvPr/>
        </p:nvGrpSpPr>
        <p:grpSpPr>
          <a:xfrm>
            <a:off x="8312470" y="2514460"/>
            <a:ext cx="660079" cy="1890067"/>
            <a:chOff x="8312470" y="2514460"/>
            <a:chExt cx="660079" cy="1890067"/>
          </a:xfrm>
        </p:grpSpPr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E3399177-0EA5-8D4B-83FD-612E34609702}"/>
                </a:ext>
              </a:extLst>
            </p:cNvPr>
            <p:cNvSpPr txBox="1"/>
            <p:nvPr/>
          </p:nvSpPr>
          <p:spPr>
            <a:xfrm>
              <a:off x="8312471" y="2514460"/>
              <a:ext cx="6600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Geral</a:t>
              </a: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152D69F9-ECE2-8448-978C-419D6B9D5BBB}"/>
                </a:ext>
              </a:extLst>
            </p:cNvPr>
            <p:cNvSpPr txBox="1"/>
            <p:nvPr/>
          </p:nvSpPr>
          <p:spPr>
            <a:xfrm>
              <a:off x="8312470" y="4158306"/>
              <a:ext cx="6600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Tributos</a:t>
              </a:r>
            </a:p>
          </p:txBody>
        </p: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51DB0EBE-FDAE-2A47-9BAF-21E4D31F362C}"/>
              </a:ext>
            </a:extLst>
          </p:cNvPr>
          <p:cNvGrpSpPr/>
          <p:nvPr/>
        </p:nvGrpSpPr>
        <p:grpSpPr>
          <a:xfrm>
            <a:off x="8315320" y="2685973"/>
            <a:ext cx="684978" cy="1718554"/>
            <a:chOff x="8242167" y="2685973"/>
            <a:chExt cx="757833" cy="1718554"/>
          </a:xfrm>
        </p:grpSpPr>
        <p:cxnSp>
          <p:nvCxnSpPr>
            <p:cNvPr id="81" name="Conector Reto 77">
              <a:extLst>
                <a:ext uri="{FF2B5EF4-FFF2-40B4-BE49-F238E27FC236}">
                  <a16:creationId xmlns:a16="http://schemas.microsoft.com/office/drawing/2014/main" id="{6E8D070E-4122-A047-BA46-89ACD96F6C2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741864" y="3186276"/>
              <a:ext cx="1718554" cy="717948"/>
            </a:xfrm>
            <a:prstGeom prst="bentConnector3">
              <a:avLst>
                <a:gd name="adj1" fmla="val 100067"/>
              </a:avLst>
            </a:prstGeom>
            <a:ln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77">
              <a:extLst>
                <a:ext uri="{FF2B5EF4-FFF2-40B4-BE49-F238E27FC236}">
                  <a16:creationId xmlns:a16="http://schemas.microsoft.com/office/drawing/2014/main" id="{32B0DD10-7090-324E-859B-A4522423316E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8242167" y="2685974"/>
              <a:ext cx="757833" cy="49232"/>
            </a:xfrm>
            <a:prstGeom prst="bentConnector3">
              <a:avLst>
                <a:gd name="adj1" fmla="val -5909"/>
              </a:avLst>
            </a:prstGeom>
            <a:ln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6213E3C7-EC86-BB4D-A35E-05830A115EF7}"/>
              </a:ext>
            </a:extLst>
          </p:cNvPr>
          <p:cNvGrpSpPr/>
          <p:nvPr/>
        </p:nvGrpSpPr>
        <p:grpSpPr>
          <a:xfrm>
            <a:off x="8250853" y="2942367"/>
            <a:ext cx="749144" cy="2997633"/>
            <a:chOff x="8242166" y="2685973"/>
            <a:chExt cx="828823" cy="1684627"/>
          </a:xfrm>
        </p:grpSpPr>
        <p:cxnSp>
          <p:nvCxnSpPr>
            <p:cNvPr id="112" name="Conector Reto 77">
              <a:extLst>
                <a:ext uri="{FF2B5EF4-FFF2-40B4-BE49-F238E27FC236}">
                  <a16:creationId xmlns:a16="http://schemas.microsoft.com/office/drawing/2014/main" id="{196F164F-88E4-B641-BD01-564943750DD8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rot="16200000" flipH="1">
              <a:off x="7814264" y="3113876"/>
              <a:ext cx="1684627" cy="828822"/>
            </a:xfrm>
            <a:prstGeom prst="bentConnector2">
              <a:avLst/>
            </a:prstGeom>
            <a:ln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to 77">
              <a:extLst>
                <a:ext uri="{FF2B5EF4-FFF2-40B4-BE49-F238E27FC236}">
                  <a16:creationId xmlns:a16="http://schemas.microsoft.com/office/drawing/2014/main" id="{89918D0F-0D17-D543-8870-67788B3C6630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rot="16200000" flipH="1">
              <a:off x="8026695" y="2901444"/>
              <a:ext cx="1259765" cy="828823"/>
            </a:xfrm>
            <a:prstGeom prst="bentConnector2">
              <a:avLst/>
            </a:prstGeom>
            <a:ln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1CC33121-33AC-B84F-96FE-253C6FD159AA}"/>
              </a:ext>
            </a:extLst>
          </p:cNvPr>
          <p:cNvSpPr txBox="1"/>
          <p:nvPr/>
        </p:nvSpPr>
        <p:spPr>
          <a:xfrm>
            <a:off x="8192392" y="4983563"/>
            <a:ext cx="660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Parte é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72ED5B7E-35E6-9C40-9095-E40957F4E0E7}"/>
              </a:ext>
            </a:extLst>
          </p:cNvPr>
          <p:cNvSpPr txBox="1"/>
          <p:nvPr/>
        </p:nvSpPr>
        <p:spPr>
          <a:xfrm>
            <a:off x="8206704" y="5730962"/>
            <a:ext cx="660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Geral</a:t>
            </a:r>
          </a:p>
        </p:txBody>
      </p:sp>
      <p:grpSp>
        <p:nvGrpSpPr>
          <p:cNvPr id="119" name="Agrupar 118">
            <a:extLst>
              <a:ext uri="{FF2B5EF4-FFF2-40B4-BE49-F238E27FC236}">
                <a16:creationId xmlns:a16="http://schemas.microsoft.com/office/drawing/2014/main" id="{DEC81608-CB9B-7646-9B5F-1218E4255293}"/>
              </a:ext>
            </a:extLst>
          </p:cNvPr>
          <p:cNvGrpSpPr/>
          <p:nvPr/>
        </p:nvGrpSpPr>
        <p:grpSpPr>
          <a:xfrm>
            <a:off x="8250850" y="5184000"/>
            <a:ext cx="749147" cy="756000"/>
            <a:chOff x="8242166" y="-2628326"/>
            <a:chExt cx="828823" cy="5824734"/>
          </a:xfrm>
        </p:grpSpPr>
        <p:cxnSp>
          <p:nvCxnSpPr>
            <p:cNvPr id="120" name="Conector Reto 77">
              <a:extLst>
                <a:ext uri="{FF2B5EF4-FFF2-40B4-BE49-F238E27FC236}">
                  <a16:creationId xmlns:a16="http://schemas.microsoft.com/office/drawing/2014/main" id="{D0FF6721-16E5-7943-B5B8-1090E3D44277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8242167" y="2685973"/>
              <a:ext cx="828822" cy="510435"/>
            </a:xfrm>
            <a:prstGeom prst="bentConnector3">
              <a:avLst>
                <a:gd name="adj1" fmla="val -5095"/>
              </a:avLst>
            </a:prstGeom>
            <a:ln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to 77">
              <a:extLst>
                <a:ext uri="{FF2B5EF4-FFF2-40B4-BE49-F238E27FC236}">
                  <a16:creationId xmlns:a16="http://schemas.microsoft.com/office/drawing/2014/main" id="{F07546BA-E15D-4D42-BD0E-BC3058E2F28F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8242166" y="-2628326"/>
              <a:ext cx="828823" cy="5314299"/>
            </a:xfrm>
            <a:prstGeom prst="bentConnector3">
              <a:avLst>
                <a:gd name="adj1" fmla="val -5095"/>
              </a:avLst>
            </a:prstGeom>
            <a:ln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Agrupar 128">
            <a:extLst>
              <a:ext uri="{FF2B5EF4-FFF2-40B4-BE49-F238E27FC236}">
                <a16:creationId xmlns:a16="http://schemas.microsoft.com/office/drawing/2014/main" id="{98D8F090-D454-4B4B-BCA0-00AF5100C081}"/>
              </a:ext>
            </a:extLst>
          </p:cNvPr>
          <p:cNvGrpSpPr/>
          <p:nvPr/>
        </p:nvGrpSpPr>
        <p:grpSpPr>
          <a:xfrm flipV="1">
            <a:off x="8312472" y="2735206"/>
            <a:ext cx="687533" cy="2160797"/>
            <a:chOff x="8242129" y="2711319"/>
            <a:chExt cx="930843" cy="1666661"/>
          </a:xfrm>
        </p:grpSpPr>
        <p:cxnSp>
          <p:nvCxnSpPr>
            <p:cNvPr id="130" name="Conector Reto 77">
              <a:extLst>
                <a:ext uri="{FF2B5EF4-FFF2-40B4-BE49-F238E27FC236}">
                  <a16:creationId xmlns:a16="http://schemas.microsoft.com/office/drawing/2014/main" id="{C7229867-16A6-2543-849F-B914B5F12FCB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rot="16200000" flipH="1">
              <a:off x="7874223" y="3079231"/>
              <a:ext cx="1666658" cy="930840"/>
            </a:xfrm>
            <a:prstGeom prst="bentConnector2">
              <a:avLst/>
            </a:prstGeom>
            <a:ln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77">
              <a:extLst>
                <a:ext uri="{FF2B5EF4-FFF2-40B4-BE49-F238E27FC236}">
                  <a16:creationId xmlns:a16="http://schemas.microsoft.com/office/drawing/2014/main" id="{6031EC41-9E89-1744-93F5-5D08AA7DFD59}"/>
                </a:ext>
              </a:extLst>
            </p:cNvPr>
            <p:cNvCxnSpPr>
              <a:cxnSpLocks/>
            </p:cNvCxnSpPr>
            <p:nvPr/>
          </p:nvCxnSpPr>
          <p:spPr>
            <a:xfrm>
              <a:off x="8242129" y="2711319"/>
              <a:ext cx="882432" cy="379084"/>
            </a:xfrm>
            <a:prstGeom prst="bentConnector3">
              <a:avLst>
                <a:gd name="adj1" fmla="val -6020"/>
              </a:avLst>
            </a:prstGeom>
            <a:ln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218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117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pt-BR" dirty="0"/>
              <a:t>Procuradoria-Geral Federal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67CAC38-2220-9E41-80A5-7AD6D41BE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991630"/>
              </p:ext>
            </p:extLst>
          </p:nvPr>
        </p:nvGraphicFramePr>
        <p:xfrm>
          <a:off x="680321" y="2336872"/>
          <a:ext cx="10742422" cy="416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436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pt-BR" dirty="0"/>
              <a:t>Estrutura da Procuradoria-Geral Federal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F02D54D-566A-B042-A4F8-EA27E6FF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498966"/>
              </p:ext>
            </p:extLst>
          </p:nvPr>
        </p:nvGraphicFramePr>
        <p:xfrm>
          <a:off x="680321" y="2133600"/>
          <a:ext cx="8449165" cy="432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B40E78E-6BC8-944E-A98B-5B2B0BDB17F3}"/>
              </a:ext>
            </a:extLst>
          </p:cNvPr>
          <p:cNvSpPr>
            <a:spLocks noChangeAspect="1"/>
          </p:cNvSpPr>
          <p:nvPr/>
        </p:nvSpPr>
        <p:spPr>
          <a:xfrm>
            <a:off x="4904903" y="4252686"/>
            <a:ext cx="4419896" cy="58057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D9AE3E-7F58-DE4D-B304-AA31F39290CB}"/>
              </a:ext>
            </a:extLst>
          </p:cNvPr>
          <p:cNvSpPr>
            <a:spLocks noChangeAspect="1"/>
          </p:cNvSpPr>
          <p:nvPr/>
        </p:nvSpPr>
        <p:spPr>
          <a:xfrm>
            <a:off x="4904903" y="4833256"/>
            <a:ext cx="4419896" cy="52251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5E39128-DA7E-014D-B08F-D0B683F6D968}"/>
              </a:ext>
            </a:extLst>
          </p:cNvPr>
          <p:cNvSpPr txBox="1"/>
          <p:nvPr/>
        </p:nvSpPr>
        <p:spPr>
          <a:xfrm>
            <a:off x="9648000" y="5021940"/>
            <a:ext cx="2340000" cy="9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Consultoria e assessoramento jurídico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B78DC3-DDF2-DD43-B497-4779F9221147}"/>
              </a:ext>
            </a:extLst>
          </p:cNvPr>
          <p:cNvSpPr txBox="1"/>
          <p:nvPr/>
        </p:nvSpPr>
        <p:spPr>
          <a:xfrm>
            <a:off x="9644940" y="3606971"/>
            <a:ext cx="2340000" cy="9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Representação judicial e extrajudicial </a:t>
            </a:r>
          </a:p>
        </p:txBody>
      </p:sp>
      <p:cxnSp>
        <p:nvCxnSpPr>
          <p:cNvPr id="13" name="Conector Angulado 12">
            <a:extLst>
              <a:ext uri="{FF2B5EF4-FFF2-40B4-BE49-F238E27FC236}">
                <a16:creationId xmlns:a16="http://schemas.microsoft.com/office/drawing/2014/main" id="{9D141E94-5B63-4141-82F6-CEBF346E46EF}"/>
              </a:ext>
            </a:extLst>
          </p:cNvPr>
          <p:cNvCxnSpPr>
            <a:cxnSpLocks/>
            <a:endCxn id="11" idx="1"/>
          </p:cNvCxnSpPr>
          <p:nvPr/>
        </p:nvCxnSpPr>
        <p:spPr>
          <a:xfrm rot="5400000" flipH="1" flipV="1">
            <a:off x="9297980" y="4196012"/>
            <a:ext cx="468001" cy="225920"/>
          </a:xfrm>
          <a:prstGeom prst="bentConnector2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do 14">
            <a:extLst>
              <a:ext uri="{FF2B5EF4-FFF2-40B4-BE49-F238E27FC236}">
                <a16:creationId xmlns:a16="http://schemas.microsoft.com/office/drawing/2014/main" id="{7A225E0E-DF07-E842-8314-DDB5B5DA0B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11022" y="5208921"/>
            <a:ext cx="447719" cy="164387"/>
          </a:xfrm>
          <a:prstGeom prst="bentConnector3">
            <a:avLst>
              <a:gd name="adj1" fmla="val 100350"/>
            </a:avLst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1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pt-BR" dirty="0"/>
              <a:t>Como a AGU se vê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CAEDF-A60B-4043-BDCA-B8863533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814993" cy="3599316"/>
          </a:xfrm>
        </p:spPr>
        <p:txBody>
          <a:bodyPr numCol="3"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Missão:</a:t>
            </a:r>
          </a:p>
          <a:p>
            <a:pPr marL="0" indent="0">
              <a:buNone/>
            </a:pPr>
            <a:r>
              <a:rPr lang="pt-BR" dirty="0"/>
              <a:t>“Exercer a Advocacia Pública da União em benefício da sociedade por meio da proteção jurídica do Estado Brasileiro”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Valores:</a:t>
            </a:r>
          </a:p>
          <a:p>
            <a:r>
              <a:rPr lang="pt-BR" dirty="0"/>
              <a:t>Autonomia</a:t>
            </a:r>
          </a:p>
          <a:p>
            <a:r>
              <a:rPr lang="pt-BR" dirty="0"/>
              <a:t>Compromisso com o Resultado</a:t>
            </a:r>
          </a:p>
          <a:p>
            <a:r>
              <a:rPr lang="pt-BR" dirty="0"/>
              <a:t>Cooperação</a:t>
            </a:r>
          </a:p>
          <a:p>
            <a:r>
              <a:rPr lang="pt-BR" dirty="0"/>
              <a:t>Empreendedorismo</a:t>
            </a:r>
          </a:p>
          <a:p>
            <a:r>
              <a:rPr lang="pt-BR" dirty="0"/>
              <a:t>Ética</a:t>
            </a:r>
          </a:p>
          <a:p>
            <a:r>
              <a:rPr lang="pt-BR" dirty="0"/>
              <a:t>Inovação</a:t>
            </a:r>
          </a:p>
          <a:p>
            <a:r>
              <a:rPr lang="pt-BR" dirty="0"/>
              <a:t>Defesa do Interesse Público</a:t>
            </a:r>
          </a:p>
          <a:p>
            <a:r>
              <a:rPr lang="pt-BR" dirty="0"/>
              <a:t>Integração</a:t>
            </a:r>
          </a:p>
          <a:p>
            <a:r>
              <a:rPr lang="pt-BR" dirty="0"/>
              <a:t>Participação</a:t>
            </a:r>
          </a:p>
          <a:p>
            <a:r>
              <a:rPr lang="pt-BR" dirty="0"/>
              <a:t>Profissionalismo</a:t>
            </a:r>
          </a:p>
          <a:p>
            <a:r>
              <a:rPr lang="pt-BR" dirty="0"/>
              <a:t>Transparência</a:t>
            </a:r>
          </a:p>
          <a:p>
            <a:r>
              <a:rPr lang="pt-BR" dirty="0"/>
              <a:t>Responsabilidade Socioambiental</a:t>
            </a:r>
          </a:p>
          <a:p>
            <a:r>
              <a:rPr lang="pt-BR" dirty="0"/>
              <a:t>Pluralismo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B3A96B0-B381-DD4F-84AB-D22CACEE9E59}"/>
              </a:ext>
            </a:extLst>
          </p:cNvPr>
          <p:cNvSpPr/>
          <p:nvPr/>
        </p:nvSpPr>
        <p:spPr>
          <a:xfrm>
            <a:off x="4064000" y="2598057"/>
            <a:ext cx="2133600" cy="59508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4CBD31-BA5E-A04F-96D3-D46F8FCACD73}"/>
              </a:ext>
            </a:extLst>
          </p:cNvPr>
          <p:cNvSpPr txBox="1"/>
          <p:nvPr/>
        </p:nvSpPr>
        <p:spPr>
          <a:xfrm>
            <a:off x="7620000" y="4107543"/>
            <a:ext cx="4364940" cy="1754326"/>
          </a:xfrm>
          <a:prstGeom prst="rect">
            <a:avLst/>
          </a:prstGeom>
          <a:solidFill>
            <a:schemeClr val="accent1"/>
          </a:solidFill>
          <a:effectLst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 prstMaterial="plastic">
            <a:bevelT prst="angle"/>
          </a:sp3d>
        </p:spPr>
        <p:txBody>
          <a:bodyPr wrap="square" rtlCol="0">
            <a:spAutoFit/>
          </a:bodyPr>
          <a:lstStyle/>
          <a:p>
            <a:r>
              <a:rPr lang="pt-BR" dirty="0"/>
              <a:t>Procurador-Chefe da PFUFSC nomeado pelo Ministro de Estado Chefe da Casa Civil da Presidência da República, por indicação do Advogado-Geral da União</a:t>
            </a:r>
          </a:p>
          <a:p>
            <a:r>
              <a:rPr lang="pt-BR" dirty="0"/>
              <a:t>(Art. 12, § 3º, da Lei nº 10.480/02; e Art. 2º, II, do Dec. </a:t>
            </a:r>
            <a:r>
              <a:rPr lang="pt-BR" dirty="0" err="1"/>
              <a:t>n</a:t>
            </a:r>
            <a:r>
              <a:rPr lang="pt-BR" dirty="0"/>
              <a:t>. 8.821/16)</a:t>
            </a:r>
          </a:p>
        </p:txBody>
      </p:sp>
    </p:spTree>
    <p:extLst>
      <p:ext uri="{BB962C8B-B14F-4D97-AF65-F5344CB8AC3E}">
        <p14:creationId xmlns:p14="http://schemas.microsoft.com/office/powerpoint/2010/main" val="4151769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pt-BR" dirty="0"/>
              <a:t>Relação com a UFSC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37AF900-D700-CC46-8C8B-4D87C8558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259469"/>
              </p:ext>
            </p:extLst>
          </p:nvPr>
        </p:nvGraphicFramePr>
        <p:xfrm>
          <a:off x="1423251" y="2046514"/>
          <a:ext cx="8128000" cy="463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F6E2184B-3965-8D4D-A1EC-4CAFACB91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602868"/>
              </p:ext>
            </p:extLst>
          </p:nvPr>
        </p:nvGraphicFramePr>
        <p:xfrm>
          <a:off x="10097694" y="1467833"/>
          <a:ext cx="2129740" cy="448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33611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pt-BR" dirty="0"/>
              <a:t>Relação com a UFSC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37AF900-D700-CC46-8C8B-4D87C8558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350891"/>
              </p:ext>
            </p:extLst>
          </p:nvPr>
        </p:nvGraphicFramePr>
        <p:xfrm>
          <a:off x="1423251" y="2046514"/>
          <a:ext cx="8128000" cy="463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5225A3F-8C02-BE4D-ABF0-C50683439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80729"/>
              </p:ext>
            </p:extLst>
          </p:nvPr>
        </p:nvGraphicFramePr>
        <p:xfrm>
          <a:off x="10097694" y="1467833"/>
          <a:ext cx="2129740" cy="448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5AB6DC8-F0EE-624A-84AB-5CA8D9A5FDBD}"/>
              </a:ext>
            </a:extLst>
          </p:cNvPr>
          <p:cNvSpPr txBox="1"/>
          <p:nvPr/>
        </p:nvSpPr>
        <p:spPr>
          <a:xfrm>
            <a:off x="5043713" y="2591129"/>
            <a:ext cx="206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Port. Conj. GR/PFUFSC </a:t>
            </a:r>
            <a:r>
              <a:rPr lang="pt-BR" dirty="0" err="1"/>
              <a:t>n</a:t>
            </a:r>
            <a:r>
              <a:rPr lang="pt-BR" dirty="0"/>
              <a:t>. 1/2017</a:t>
            </a:r>
          </a:p>
        </p:txBody>
      </p:sp>
      <p:sp>
        <p:nvSpPr>
          <p:cNvPr id="6" name="Seta para a Esquerda e para a Direita 5">
            <a:extLst>
              <a:ext uri="{FF2B5EF4-FFF2-40B4-BE49-F238E27FC236}">
                <a16:creationId xmlns:a16="http://schemas.microsoft.com/office/drawing/2014/main" id="{2B7FACDC-223D-8B44-8E3C-C5A3EEDB96BB}"/>
              </a:ext>
            </a:extLst>
          </p:cNvPr>
          <p:cNvSpPr/>
          <p:nvPr/>
        </p:nvSpPr>
        <p:spPr>
          <a:xfrm>
            <a:off x="4905828" y="3565149"/>
            <a:ext cx="2336800" cy="2902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55D92C-3E3E-A24C-B4A7-093456C67CD9}"/>
              </a:ext>
            </a:extLst>
          </p:cNvPr>
          <p:cNvSpPr txBox="1"/>
          <p:nvPr/>
        </p:nvSpPr>
        <p:spPr>
          <a:xfrm>
            <a:off x="6545943" y="4760686"/>
            <a:ext cx="5544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PFUFSC presta serviços jurídicos de modo exclusivo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UFSC fornece apoio administrativo integral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PFUFSC gerencia os recursos humanos e materiais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Faculdade do GR de pedir prioridade</a:t>
            </a:r>
          </a:p>
        </p:txBody>
      </p:sp>
    </p:spTree>
    <p:extLst>
      <p:ext uri="{BB962C8B-B14F-4D97-AF65-F5344CB8AC3E}">
        <p14:creationId xmlns:p14="http://schemas.microsoft.com/office/powerpoint/2010/main" val="3781531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6AE4-388F-9B4F-BAE8-89B0B554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pt-BR" dirty="0"/>
              <a:t>Organograma da PFUFSC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6BC56-A88F-5143-BA5D-42D0C641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702" y="1003164"/>
            <a:ext cx="1165238" cy="581065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37AF900-D700-CC46-8C8B-4D87C8558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040655"/>
              </p:ext>
            </p:extLst>
          </p:nvPr>
        </p:nvGraphicFramePr>
        <p:xfrm>
          <a:off x="1423251" y="2046514"/>
          <a:ext cx="8128000" cy="463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6876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471</TotalTime>
  <Words>614</Words>
  <Application>Microsoft Macintosh PowerPoint</Application>
  <PresentationFormat>Widescreen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Berlim</vt:lpstr>
      <vt:lpstr>O papel da Procuradoria Federal junto à UFSC</vt:lpstr>
      <vt:lpstr>Roteiro</vt:lpstr>
      <vt:lpstr>A Advocacia-Geral da União (AGU)</vt:lpstr>
      <vt:lpstr>Procuradoria-Geral Federal</vt:lpstr>
      <vt:lpstr>Estrutura da Procuradoria-Geral Federal</vt:lpstr>
      <vt:lpstr>Como a AGU se vê</vt:lpstr>
      <vt:lpstr>Relação com a UFSC</vt:lpstr>
      <vt:lpstr>Relação com a UFSC</vt:lpstr>
      <vt:lpstr>Organograma da PFUFSC</vt:lpstr>
      <vt:lpstr>Atribuições da PFUFSC</vt:lpstr>
      <vt:lpstr>Órgãos legitimados</vt:lpstr>
      <vt:lpstr>Consultoria</vt:lpstr>
      <vt:lpstr>Manifestações jurídicas referenciais ON AGU n. 55/2014 </vt:lpstr>
      <vt:lpstr>Representação Judicial de Agentes Público Lei n. 9.028/95; Dec. n. 7.153/10</vt:lpstr>
      <vt:lpstr>Espaço para perguntas</vt:lpstr>
      <vt:lpstr>Juliano Scherner Rossi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da Procuradoria Federal junto à UFSC</dc:title>
  <dc:creator>Juliano Scherner Rossi</dc:creator>
  <cp:lastModifiedBy>Juliano Scherner Rossi</cp:lastModifiedBy>
  <cp:revision>49</cp:revision>
  <dcterms:created xsi:type="dcterms:W3CDTF">2018-04-22T20:54:02Z</dcterms:created>
  <dcterms:modified xsi:type="dcterms:W3CDTF">2018-04-23T04:45:42Z</dcterms:modified>
</cp:coreProperties>
</file>